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8" r:id="rId3"/>
    <p:sldId id="277" r:id="rId4"/>
    <p:sldId id="280" r:id="rId5"/>
    <p:sldId id="260" r:id="rId6"/>
    <p:sldId id="281" r:id="rId7"/>
    <p:sldId id="261" r:id="rId8"/>
    <p:sldId id="282" r:id="rId9"/>
    <p:sldId id="262" r:id="rId10"/>
    <p:sldId id="263" r:id="rId11"/>
    <p:sldId id="283" r:id="rId12"/>
    <p:sldId id="264" r:id="rId13"/>
    <p:sldId id="284" r:id="rId14"/>
    <p:sldId id="265" r:id="rId15"/>
    <p:sldId id="285" r:id="rId16"/>
    <p:sldId id="267" r:id="rId17"/>
    <p:sldId id="269" r:id="rId18"/>
    <p:sldId id="287" r:id="rId19"/>
    <p:sldId id="266" r:id="rId20"/>
    <p:sldId id="286" r:id="rId21"/>
    <p:sldId id="268" r:id="rId22"/>
    <p:sldId id="288" r:id="rId23"/>
    <p:sldId id="270" r:id="rId24"/>
    <p:sldId id="271" r:id="rId25"/>
    <p:sldId id="289" r:id="rId26"/>
    <p:sldId id="272" r:id="rId27"/>
    <p:sldId id="290" r:id="rId28"/>
    <p:sldId id="273" r:id="rId29"/>
    <p:sldId id="29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3639"/>
    <a:srgbClr val="ED738F"/>
    <a:srgbClr val="7FAA7B"/>
    <a:srgbClr val="A477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E609B2-013B-429A-A5B0-056DEBA388AD}" v="1" dt="2023-04-17T16:08:58.5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60"/>
  </p:normalViewPr>
  <p:slideViewPr>
    <p:cSldViewPr snapToGrid="0">
      <p:cViewPr varScale="1">
        <p:scale>
          <a:sx n="104" d="100"/>
          <a:sy n="104" d="100"/>
        </p:scale>
        <p:origin x="5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Lu" userId="S::sel1g13@soton.ac.uk::03340fab-313d-4536-98c1-be49a0a5e8da" providerId="AD" clId="Web-{DA744426-3C82-E716-31E2-3820D271E531}"/>
    <pc:docChg chg="addSld modSld sldOrd">
      <pc:chgData name="Sarah Lu" userId="S::sel1g13@soton.ac.uk::03340fab-313d-4536-98c1-be49a0a5e8da" providerId="AD" clId="Web-{DA744426-3C82-E716-31E2-3820D271E531}" dt="2023-02-09T20:48:09.539" v="204" actId="20577"/>
      <pc:docMkLst>
        <pc:docMk/>
      </pc:docMkLst>
      <pc:sldChg chg="addSp delSp modSp">
        <pc:chgData name="Sarah Lu" userId="S::sel1g13@soton.ac.uk::03340fab-313d-4536-98c1-be49a0a5e8da" providerId="AD" clId="Web-{DA744426-3C82-E716-31E2-3820D271E531}" dt="2023-02-09T20:42:08.829" v="158"/>
        <pc:sldMkLst>
          <pc:docMk/>
          <pc:sldMk cId="109857222" sldId="256"/>
        </pc:sldMkLst>
        <pc:picChg chg="add del mod">
          <ac:chgData name="Sarah Lu" userId="S::sel1g13@soton.ac.uk::03340fab-313d-4536-98c1-be49a0a5e8da" providerId="AD" clId="Web-{DA744426-3C82-E716-31E2-3820D271E531}" dt="2023-02-09T20:42:08.829" v="158"/>
          <ac:picMkLst>
            <pc:docMk/>
            <pc:sldMk cId="109857222" sldId="256"/>
            <ac:picMk id="3" creationId="{D7B4B84F-8432-E36D-FD64-D2691A28CCB6}"/>
          </ac:picMkLst>
        </pc:picChg>
      </pc:sldChg>
      <pc:sldChg chg="addSp delSp modSp">
        <pc:chgData name="Sarah Lu" userId="S::sel1g13@soton.ac.uk::03340fab-313d-4536-98c1-be49a0a5e8da" providerId="AD" clId="Web-{DA744426-3C82-E716-31E2-3820D271E531}" dt="2023-02-09T20:47:19.210" v="184" actId="20577"/>
        <pc:sldMkLst>
          <pc:docMk/>
          <pc:sldMk cId="2897550902" sldId="280"/>
        </pc:sldMkLst>
        <pc:spChg chg="add del mod">
          <ac:chgData name="Sarah Lu" userId="S::sel1g13@soton.ac.uk::03340fab-313d-4536-98c1-be49a0a5e8da" providerId="AD" clId="Web-{DA744426-3C82-E716-31E2-3820D271E531}" dt="2023-02-09T20:30:11.783" v="3"/>
          <ac:spMkLst>
            <pc:docMk/>
            <pc:sldMk cId="2897550902" sldId="280"/>
            <ac:spMk id="2" creationId="{EA7B8837-39FC-D330-67B3-CC8920E1EEF0}"/>
          </ac:spMkLst>
        </pc:spChg>
        <pc:spChg chg="add del mod">
          <ac:chgData name="Sarah Lu" userId="S::sel1g13@soton.ac.uk::03340fab-313d-4536-98c1-be49a0a5e8da" providerId="AD" clId="Web-{DA744426-3C82-E716-31E2-3820D271E531}" dt="2023-02-09T20:30:53.659" v="8"/>
          <ac:spMkLst>
            <pc:docMk/>
            <pc:sldMk cId="2897550902" sldId="280"/>
            <ac:spMk id="4" creationId="{44A81107-2981-2896-E314-DB0003740B79}"/>
          </ac:spMkLst>
        </pc:spChg>
        <pc:spChg chg="add del mod">
          <ac:chgData name="Sarah Lu" userId="S::sel1g13@soton.ac.uk::03340fab-313d-4536-98c1-be49a0a5e8da" providerId="AD" clId="Web-{DA744426-3C82-E716-31E2-3820D271E531}" dt="2023-02-09T20:34:10.819" v="58"/>
          <ac:spMkLst>
            <pc:docMk/>
            <pc:sldMk cId="2897550902" sldId="280"/>
            <ac:spMk id="5" creationId="{731667E0-0C75-2FAC-C394-50C2B54220A2}"/>
          </ac:spMkLst>
        </pc:spChg>
        <pc:spChg chg="add mod">
          <ac:chgData name="Sarah Lu" userId="S::sel1g13@soton.ac.uk::03340fab-313d-4536-98c1-be49a0a5e8da" providerId="AD" clId="Web-{DA744426-3C82-E716-31E2-3820D271E531}" dt="2023-02-09T20:38:06.636" v="122" actId="1076"/>
          <ac:spMkLst>
            <pc:docMk/>
            <pc:sldMk cId="2897550902" sldId="280"/>
            <ac:spMk id="6" creationId="{44A81107-2981-2896-E314-DB0003740B79}"/>
          </ac:spMkLst>
        </pc:spChg>
        <pc:spChg chg="add del mod">
          <ac:chgData name="Sarah Lu" userId="S::sel1g13@soton.ac.uk::03340fab-313d-4536-98c1-be49a0a5e8da" providerId="AD" clId="Web-{DA744426-3C82-E716-31E2-3820D271E531}" dt="2023-02-09T20:32:07.254" v="32"/>
          <ac:spMkLst>
            <pc:docMk/>
            <pc:sldMk cId="2897550902" sldId="280"/>
            <ac:spMk id="7" creationId="{44A81107-2981-2896-E314-DB0003740B79}"/>
          </ac:spMkLst>
        </pc:spChg>
        <pc:spChg chg="add del">
          <ac:chgData name="Sarah Lu" userId="S::sel1g13@soton.ac.uk::03340fab-313d-4536-98c1-be49a0a5e8da" providerId="AD" clId="Web-{DA744426-3C82-E716-31E2-3820D271E531}" dt="2023-02-09T20:32:05.691" v="31"/>
          <ac:spMkLst>
            <pc:docMk/>
            <pc:sldMk cId="2897550902" sldId="280"/>
            <ac:spMk id="8" creationId="{44A81107-2981-2896-E314-DB0003740B79}"/>
          </ac:spMkLst>
        </pc:spChg>
        <pc:spChg chg="add del mod">
          <ac:chgData name="Sarah Lu" userId="S::sel1g13@soton.ac.uk::03340fab-313d-4536-98c1-be49a0a5e8da" providerId="AD" clId="Web-{DA744426-3C82-E716-31E2-3820D271E531}" dt="2023-02-09T20:38:31.840" v="128"/>
          <ac:spMkLst>
            <pc:docMk/>
            <pc:sldMk cId="2897550902" sldId="280"/>
            <ac:spMk id="9" creationId="{F7F7FAB7-5079-7612-EBE5-70D944F75BAF}"/>
          </ac:spMkLst>
        </pc:spChg>
        <pc:spChg chg="mod">
          <ac:chgData name="Sarah Lu" userId="S::sel1g13@soton.ac.uk::03340fab-313d-4536-98c1-be49a0a5e8da" providerId="AD" clId="Web-{DA744426-3C82-E716-31E2-3820D271E531}" dt="2023-02-09T20:37:18.745" v="114" actId="1076"/>
          <ac:spMkLst>
            <pc:docMk/>
            <pc:sldMk cId="2897550902" sldId="280"/>
            <ac:spMk id="11" creationId="{C9AF64E4-A402-4EA7-A32B-8065CDC05B0E}"/>
          </ac:spMkLst>
        </pc:spChg>
        <pc:spChg chg="add mod">
          <ac:chgData name="Sarah Lu" userId="S::sel1g13@soton.ac.uk::03340fab-313d-4536-98c1-be49a0a5e8da" providerId="AD" clId="Web-{DA744426-3C82-E716-31E2-3820D271E531}" dt="2023-02-09T20:38:48.387" v="132" actId="20577"/>
          <ac:spMkLst>
            <pc:docMk/>
            <pc:sldMk cId="2897550902" sldId="280"/>
            <ac:spMk id="15" creationId="{F6AF620B-FF47-9D70-CF01-0D0FA1756ADE}"/>
          </ac:spMkLst>
        </pc:spChg>
        <pc:spChg chg="add mod">
          <ac:chgData name="Sarah Lu" userId="S::sel1g13@soton.ac.uk::03340fab-313d-4536-98c1-be49a0a5e8da" providerId="AD" clId="Web-{DA744426-3C82-E716-31E2-3820D271E531}" dt="2023-02-09T20:35:02.226" v="72" actId="1076"/>
          <ac:spMkLst>
            <pc:docMk/>
            <pc:sldMk cId="2897550902" sldId="280"/>
            <ac:spMk id="16" creationId="{9AAE6804-37D1-823C-BCE9-AED2609131B2}"/>
          </ac:spMkLst>
        </pc:spChg>
        <pc:spChg chg="add mod">
          <ac:chgData name="Sarah Lu" userId="S::sel1g13@soton.ac.uk::03340fab-313d-4536-98c1-be49a0a5e8da" providerId="AD" clId="Web-{DA744426-3C82-E716-31E2-3820D271E531}" dt="2023-02-09T20:37:54.152" v="121" actId="14100"/>
          <ac:spMkLst>
            <pc:docMk/>
            <pc:sldMk cId="2897550902" sldId="280"/>
            <ac:spMk id="18" creationId="{11ADE13B-D2D8-98FD-493A-D976C34F9AD6}"/>
          </ac:spMkLst>
        </pc:spChg>
        <pc:spChg chg="add mod">
          <ac:chgData name="Sarah Lu" userId="S::sel1g13@soton.ac.uk::03340fab-313d-4536-98c1-be49a0a5e8da" providerId="AD" clId="Web-{DA744426-3C82-E716-31E2-3820D271E531}" dt="2023-02-09T20:37:09.073" v="113" actId="20577"/>
          <ac:spMkLst>
            <pc:docMk/>
            <pc:sldMk cId="2897550902" sldId="280"/>
            <ac:spMk id="19" creationId="{666C2A92-9063-8231-7092-C28FCECE4F0D}"/>
          </ac:spMkLst>
        </pc:spChg>
        <pc:spChg chg="add mod">
          <ac:chgData name="Sarah Lu" userId="S::sel1g13@soton.ac.uk::03340fab-313d-4536-98c1-be49a0a5e8da" providerId="AD" clId="Web-{DA744426-3C82-E716-31E2-3820D271E531}" dt="2023-02-09T20:38:40.824" v="131"/>
          <ac:spMkLst>
            <pc:docMk/>
            <pc:sldMk cId="2897550902" sldId="280"/>
            <ac:spMk id="20" creationId="{2EE8DCB6-65E5-4593-A553-398B07E3C4F0}"/>
          </ac:spMkLst>
        </pc:spChg>
        <pc:spChg chg="add mod">
          <ac:chgData name="Sarah Lu" userId="S::sel1g13@soton.ac.uk::03340fab-313d-4536-98c1-be49a0a5e8da" providerId="AD" clId="Web-{DA744426-3C82-E716-31E2-3820D271E531}" dt="2023-02-09T20:47:19.210" v="184" actId="20577"/>
          <ac:spMkLst>
            <pc:docMk/>
            <pc:sldMk cId="2897550902" sldId="280"/>
            <ac:spMk id="23" creationId="{4056A0E0-C032-B072-6539-DBEC9F5594F3}"/>
          </ac:spMkLst>
        </pc:spChg>
        <pc:picChg chg="add del mod">
          <ac:chgData name="Sarah Lu" userId="S::sel1g13@soton.ac.uk::03340fab-313d-4536-98c1-be49a0a5e8da" providerId="AD" clId="Web-{DA744426-3C82-E716-31E2-3820D271E531}" dt="2023-02-09T20:30:58.362" v="9"/>
          <ac:picMkLst>
            <pc:docMk/>
            <pc:sldMk cId="2897550902" sldId="280"/>
            <ac:picMk id="3" creationId="{8E5AB9B9-00F2-4048-6BC0-E8026A451527}"/>
          </ac:picMkLst>
        </pc:picChg>
        <pc:picChg chg="add del mod">
          <ac:chgData name="Sarah Lu" userId="S::sel1g13@soton.ac.uk::03340fab-313d-4536-98c1-be49a0a5e8da" providerId="AD" clId="Web-{DA744426-3C82-E716-31E2-3820D271E531}" dt="2023-02-09T20:32:49.489" v="38"/>
          <ac:picMkLst>
            <pc:docMk/>
            <pc:sldMk cId="2897550902" sldId="280"/>
            <ac:picMk id="10" creationId="{DA4490CC-422D-2962-C9DB-4E8923EAF49C}"/>
          </ac:picMkLst>
        </pc:picChg>
        <pc:picChg chg="add mod ord modCrop">
          <ac:chgData name="Sarah Lu" userId="S::sel1g13@soton.ac.uk::03340fab-313d-4536-98c1-be49a0a5e8da" providerId="AD" clId="Web-{DA744426-3C82-E716-31E2-3820D271E531}" dt="2023-02-09T20:37:22.948" v="117" actId="1076"/>
          <ac:picMkLst>
            <pc:docMk/>
            <pc:sldMk cId="2897550902" sldId="280"/>
            <ac:picMk id="13" creationId="{5E16C7FE-D8B2-D8AF-466B-83F9360EBEA4}"/>
          </ac:picMkLst>
        </pc:picChg>
        <pc:picChg chg="add mod modCrop">
          <ac:chgData name="Sarah Lu" userId="S::sel1g13@soton.ac.uk::03340fab-313d-4536-98c1-be49a0a5e8da" providerId="AD" clId="Web-{DA744426-3C82-E716-31E2-3820D271E531}" dt="2023-02-09T20:35:27.336" v="86" actId="1076"/>
          <ac:picMkLst>
            <pc:docMk/>
            <pc:sldMk cId="2897550902" sldId="280"/>
            <ac:picMk id="14" creationId="{F8798913-2773-3152-AA53-6271971EAE01}"/>
          </ac:picMkLst>
        </pc:picChg>
        <pc:picChg chg="add mod ord modCrop">
          <ac:chgData name="Sarah Lu" userId="S::sel1g13@soton.ac.uk::03340fab-313d-4536-98c1-be49a0a5e8da" providerId="AD" clId="Web-{DA744426-3C82-E716-31E2-3820D271E531}" dt="2023-02-09T20:36:28.947" v="100" actId="1076"/>
          <ac:picMkLst>
            <pc:docMk/>
            <pc:sldMk cId="2897550902" sldId="280"/>
            <ac:picMk id="17" creationId="{BE4A4E55-15A7-08B5-91B1-5851C7D6BF66}"/>
          </ac:picMkLst>
        </pc:picChg>
        <pc:picChg chg="add del mod">
          <ac:chgData name="Sarah Lu" userId="S::sel1g13@soton.ac.uk::03340fab-313d-4536-98c1-be49a0a5e8da" providerId="AD" clId="Web-{DA744426-3C82-E716-31E2-3820D271E531}" dt="2023-02-09T20:42:50.798" v="164"/>
          <ac:picMkLst>
            <pc:docMk/>
            <pc:sldMk cId="2897550902" sldId="280"/>
            <ac:picMk id="21" creationId="{65813362-E134-6896-B834-FC3E9E66FB9F}"/>
          </ac:picMkLst>
        </pc:picChg>
      </pc:sldChg>
      <pc:sldChg chg="addSp modSp add ord replId">
        <pc:chgData name="Sarah Lu" userId="S::sel1g13@soton.ac.uk::03340fab-313d-4536-98c1-be49a0a5e8da" providerId="AD" clId="Web-{DA744426-3C82-E716-31E2-3820D271E531}" dt="2023-02-09T20:45:50.708" v="169" actId="20577"/>
        <pc:sldMkLst>
          <pc:docMk/>
          <pc:sldMk cId="855360323" sldId="281"/>
        </pc:sldMkLst>
        <pc:spChg chg="add mod">
          <ac:chgData name="Sarah Lu" userId="S::sel1g13@soton.ac.uk::03340fab-313d-4536-98c1-be49a0a5e8da" providerId="AD" clId="Web-{DA744426-3C82-E716-31E2-3820D271E531}" dt="2023-02-09T20:45:50.708" v="169" actId="20577"/>
          <ac:spMkLst>
            <pc:docMk/>
            <pc:sldMk cId="855360323" sldId="281"/>
            <ac:spMk id="2" creationId="{D56F1367-1D3F-873A-AC3A-A023A1F585AC}"/>
          </ac:spMkLst>
        </pc:spChg>
      </pc:sldChg>
      <pc:sldChg chg="addSp delSp modSp add ord replId">
        <pc:chgData name="Sarah Lu" userId="S::sel1g13@soton.ac.uk::03340fab-313d-4536-98c1-be49a0a5e8da" providerId="AD" clId="Web-{DA744426-3C82-E716-31E2-3820D271E531}" dt="2023-02-09T20:46:12.537" v="178" actId="20577"/>
        <pc:sldMkLst>
          <pc:docMk/>
          <pc:sldMk cId="651437311" sldId="282"/>
        </pc:sldMkLst>
        <pc:spChg chg="add mod">
          <ac:chgData name="Sarah Lu" userId="S::sel1g13@soton.ac.uk::03340fab-313d-4536-98c1-be49a0a5e8da" providerId="AD" clId="Web-{DA744426-3C82-E716-31E2-3820D271E531}" dt="2023-02-09T20:46:12.537" v="178" actId="20577"/>
          <ac:spMkLst>
            <pc:docMk/>
            <pc:sldMk cId="651437311" sldId="282"/>
            <ac:spMk id="4" creationId="{C49663FA-7784-AC74-00B8-51229313C3CA}"/>
          </ac:spMkLst>
        </pc:spChg>
        <pc:picChg chg="add del mod">
          <ac:chgData name="Sarah Lu" userId="S::sel1g13@soton.ac.uk::03340fab-313d-4536-98c1-be49a0a5e8da" providerId="AD" clId="Web-{DA744426-3C82-E716-31E2-3820D271E531}" dt="2023-02-09T20:45:59.615" v="171"/>
          <ac:picMkLst>
            <pc:docMk/>
            <pc:sldMk cId="651437311" sldId="282"/>
            <ac:picMk id="2" creationId="{A1AAEC7B-E20F-0E9D-C656-9009A6CBB1DA}"/>
          </ac:picMkLst>
        </pc:picChg>
      </pc:sldChg>
      <pc:sldChg chg="addSp modSp add ord replId">
        <pc:chgData name="Sarah Lu" userId="S::sel1g13@soton.ac.uk::03340fab-313d-4536-98c1-be49a0a5e8da" providerId="AD" clId="Web-{DA744426-3C82-E716-31E2-3820D271E531}" dt="2023-02-09T20:47:41.836" v="190" actId="20577"/>
        <pc:sldMkLst>
          <pc:docMk/>
          <pc:sldMk cId="2923117996" sldId="283"/>
        </pc:sldMkLst>
        <pc:spChg chg="add mod">
          <ac:chgData name="Sarah Lu" userId="S::sel1g13@soton.ac.uk::03340fab-313d-4536-98c1-be49a0a5e8da" providerId="AD" clId="Web-{DA744426-3C82-E716-31E2-3820D271E531}" dt="2023-02-09T20:47:41.836" v="190" actId="20577"/>
          <ac:spMkLst>
            <pc:docMk/>
            <pc:sldMk cId="2923117996" sldId="283"/>
            <ac:spMk id="3" creationId="{FB3E5FA7-B00E-6B6F-8225-C006CBEDE632}"/>
          </ac:spMkLst>
        </pc:spChg>
      </pc:sldChg>
      <pc:sldChg chg="addSp modSp add ord replId">
        <pc:chgData name="Sarah Lu" userId="S::sel1g13@soton.ac.uk::03340fab-313d-4536-98c1-be49a0a5e8da" providerId="AD" clId="Web-{DA744426-3C82-E716-31E2-3820D271E531}" dt="2023-02-09T20:47:59.992" v="200" actId="20577"/>
        <pc:sldMkLst>
          <pc:docMk/>
          <pc:sldMk cId="3258590749" sldId="284"/>
        </pc:sldMkLst>
        <pc:spChg chg="add mod">
          <ac:chgData name="Sarah Lu" userId="S::sel1g13@soton.ac.uk::03340fab-313d-4536-98c1-be49a0a5e8da" providerId="AD" clId="Web-{DA744426-3C82-E716-31E2-3820D271E531}" dt="2023-02-09T20:47:59.992" v="200" actId="20577"/>
          <ac:spMkLst>
            <pc:docMk/>
            <pc:sldMk cId="3258590749" sldId="284"/>
            <ac:spMk id="3" creationId="{1753C4D9-F5E5-7F9C-85F7-C27AB2B87A68}"/>
          </ac:spMkLst>
        </pc:spChg>
      </pc:sldChg>
      <pc:sldChg chg="addSp modSp add ord replId">
        <pc:chgData name="Sarah Lu" userId="S::sel1g13@soton.ac.uk::03340fab-313d-4536-98c1-be49a0a5e8da" providerId="AD" clId="Web-{DA744426-3C82-E716-31E2-3820D271E531}" dt="2023-02-09T20:48:09.539" v="204" actId="20577"/>
        <pc:sldMkLst>
          <pc:docMk/>
          <pc:sldMk cId="3074414640" sldId="285"/>
        </pc:sldMkLst>
        <pc:spChg chg="add mod">
          <ac:chgData name="Sarah Lu" userId="S::sel1g13@soton.ac.uk::03340fab-313d-4536-98c1-be49a0a5e8da" providerId="AD" clId="Web-{DA744426-3C82-E716-31E2-3820D271E531}" dt="2023-02-09T20:48:09.539" v="204" actId="20577"/>
          <ac:spMkLst>
            <pc:docMk/>
            <pc:sldMk cId="3074414640" sldId="285"/>
            <ac:spMk id="3" creationId="{0E70440C-3B6B-BA6A-931B-1A651A1B2080}"/>
          </ac:spMkLst>
        </pc:spChg>
      </pc:sldChg>
      <pc:sldChg chg="add ord replId">
        <pc:chgData name="Sarah Lu" userId="S::sel1g13@soton.ac.uk::03340fab-313d-4536-98c1-be49a0a5e8da" providerId="AD" clId="Web-{DA744426-3C82-E716-31E2-3820D271E531}" dt="2023-02-09T20:39:29.669" v="144"/>
        <pc:sldMkLst>
          <pc:docMk/>
          <pc:sldMk cId="186032439" sldId="286"/>
        </pc:sldMkLst>
      </pc:sldChg>
      <pc:sldChg chg="add ord replId">
        <pc:chgData name="Sarah Lu" userId="S::sel1g13@soton.ac.uk::03340fab-313d-4536-98c1-be49a0a5e8da" providerId="AD" clId="Web-{DA744426-3C82-E716-31E2-3820D271E531}" dt="2023-02-09T20:39:34.388" v="146"/>
        <pc:sldMkLst>
          <pc:docMk/>
          <pc:sldMk cId="1410549638" sldId="287"/>
        </pc:sldMkLst>
      </pc:sldChg>
      <pc:sldChg chg="add ord replId">
        <pc:chgData name="Sarah Lu" userId="S::sel1g13@soton.ac.uk::03340fab-313d-4536-98c1-be49a0a5e8da" providerId="AD" clId="Web-{DA744426-3C82-E716-31E2-3820D271E531}" dt="2023-02-09T20:39:39.029" v="148"/>
        <pc:sldMkLst>
          <pc:docMk/>
          <pc:sldMk cId="55750585" sldId="288"/>
        </pc:sldMkLst>
      </pc:sldChg>
      <pc:sldChg chg="add ord replId">
        <pc:chgData name="Sarah Lu" userId="S::sel1g13@soton.ac.uk::03340fab-313d-4536-98c1-be49a0a5e8da" providerId="AD" clId="Web-{DA744426-3C82-E716-31E2-3820D271E531}" dt="2023-02-09T20:39:44.669" v="150"/>
        <pc:sldMkLst>
          <pc:docMk/>
          <pc:sldMk cId="1025466594" sldId="289"/>
        </pc:sldMkLst>
      </pc:sldChg>
      <pc:sldChg chg="add ord replId">
        <pc:chgData name="Sarah Lu" userId="S::sel1g13@soton.ac.uk::03340fab-313d-4536-98c1-be49a0a5e8da" providerId="AD" clId="Web-{DA744426-3C82-E716-31E2-3820D271E531}" dt="2023-02-09T20:39:50.154" v="152"/>
        <pc:sldMkLst>
          <pc:docMk/>
          <pc:sldMk cId="1763981056" sldId="290"/>
        </pc:sldMkLst>
      </pc:sldChg>
      <pc:sldChg chg="add ord replId">
        <pc:chgData name="Sarah Lu" userId="S::sel1g13@soton.ac.uk::03340fab-313d-4536-98c1-be49a0a5e8da" providerId="AD" clId="Web-{DA744426-3C82-E716-31E2-3820D271E531}" dt="2023-02-09T20:39:54.795" v="154"/>
        <pc:sldMkLst>
          <pc:docMk/>
          <pc:sldMk cId="352496318" sldId="291"/>
        </pc:sldMkLst>
      </pc:sldChg>
    </pc:docChg>
  </pc:docChgLst>
  <pc:docChgLst>
    <pc:chgData name="Shaun Hemming" userId="6c68858c-ea3e-411f-8e76-6184b0a5988c" providerId="ADAL" clId="{7B3C900D-DDBF-4ED4-88DF-1AAF152D305B}"/>
    <pc:docChg chg="modSld">
      <pc:chgData name="Shaun Hemming" userId="6c68858c-ea3e-411f-8e76-6184b0a5988c" providerId="ADAL" clId="{7B3C900D-DDBF-4ED4-88DF-1AAF152D305B}" dt="2023-01-09T12:33:11.994" v="78" actId="1035"/>
      <pc:docMkLst>
        <pc:docMk/>
      </pc:docMkLst>
      <pc:sldChg chg="addSp modSp">
        <pc:chgData name="Shaun Hemming" userId="6c68858c-ea3e-411f-8e76-6184b0a5988c" providerId="ADAL" clId="{7B3C900D-DDBF-4ED4-88DF-1AAF152D305B}" dt="2023-01-09T12:33:11.994" v="78" actId="1035"/>
        <pc:sldMkLst>
          <pc:docMk/>
          <pc:sldMk cId="4194237955" sldId="272"/>
        </pc:sldMkLst>
        <pc:picChg chg="add mod">
          <ac:chgData name="Shaun Hemming" userId="6c68858c-ea3e-411f-8e76-6184b0a5988c" providerId="ADAL" clId="{7B3C900D-DDBF-4ED4-88DF-1AAF152D305B}" dt="2023-01-09T12:33:11.994" v="78" actId="1035"/>
          <ac:picMkLst>
            <pc:docMk/>
            <pc:sldMk cId="4194237955" sldId="272"/>
            <ac:picMk id="2050" creationId="{63B2499B-38EA-48D3-B47D-7C8C52B36015}"/>
          </ac:picMkLst>
        </pc:picChg>
        <pc:picChg chg="add mod">
          <ac:chgData name="Shaun Hemming" userId="6c68858c-ea3e-411f-8e76-6184b0a5988c" providerId="ADAL" clId="{7B3C900D-DDBF-4ED4-88DF-1AAF152D305B}" dt="2023-01-09T12:32:45.230" v="56" actId="1037"/>
          <ac:picMkLst>
            <pc:docMk/>
            <pc:sldMk cId="4194237955" sldId="272"/>
            <ac:picMk id="2052" creationId="{729953A7-07E4-478D-B52D-BE105CDC985D}"/>
          </ac:picMkLst>
        </pc:picChg>
        <pc:picChg chg="add mod">
          <ac:chgData name="Shaun Hemming" userId="6c68858c-ea3e-411f-8e76-6184b0a5988c" providerId="ADAL" clId="{7B3C900D-DDBF-4ED4-88DF-1AAF152D305B}" dt="2023-01-09T12:32:46.045" v="58" actId="1038"/>
          <ac:picMkLst>
            <pc:docMk/>
            <pc:sldMk cId="4194237955" sldId="272"/>
            <ac:picMk id="2054" creationId="{4CE622A9-300F-4DD6-A7C6-27855649530C}"/>
          </ac:picMkLst>
        </pc:picChg>
      </pc:sldChg>
      <pc:sldChg chg="addSp modSp">
        <pc:chgData name="Shaun Hemming" userId="6c68858c-ea3e-411f-8e76-6184b0a5988c" providerId="ADAL" clId="{7B3C900D-DDBF-4ED4-88DF-1AAF152D305B}" dt="2023-01-09T12:14:14.407" v="16" actId="1076"/>
        <pc:sldMkLst>
          <pc:docMk/>
          <pc:sldMk cId="1492362702" sldId="273"/>
        </pc:sldMkLst>
        <pc:picChg chg="add mod">
          <ac:chgData name="Shaun Hemming" userId="6c68858c-ea3e-411f-8e76-6184b0a5988c" providerId="ADAL" clId="{7B3C900D-DDBF-4ED4-88DF-1AAF152D305B}" dt="2023-01-09T12:14:14.407" v="16" actId="1076"/>
          <ac:picMkLst>
            <pc:docMk/>
            <pc:sldMk cId="1492362702" sldId="273"/>
            <ac:picMk id="1026" creationId="{4B6B5301-9CA4-4553-B3D1-523F1D25FB3B}"/>
          </ac:picMkLst>
        </pc:picChg>
        <pc:picChg chg="add mod">
          <ac:chgData name="Shaun Hemming" userId="6c68858c-ea3e-411f-8e76-6184b0a5988c" providerId="ADAL" clId="{7B3C900D-DDBF-4ED4-88DF-1AAF152D305B}" dt="2023-01-09T12:13:55.671" v="12" actId="1076"/>
          <ac:picMkLst>
            <pc:docMk/>
            <pc:sldMk cId="1492362702" sldId="273"/>
            <ac:picMk id="1028" creationId="{0D9C7411-A648-4C38-9831-EE0BE4C1BA94}"/>
          </ac:picMkLst>
        </pc:picChg>
      </pc:sldChg>
    </pc:docChg>
  </pc:docChgLst>
  <pc:docChgLst>
    <pc:chgData name="Shaun Hemming" userId="6c68858c-ea3e-411f-8e76-6184b0a5988c" providerId="ADAL" clId="{CF9B1094-7843-4D99-BABB-7260003DB4F7}"/>
    <pc:docChg chg="modSld">
      <pc:chgData name="Shaun Hemming" userId="6c68858c-ea3e-411f-8e76-6184b0a5988c" providerId="ADAL" clId="{CF9B1094-7843-4D99-BABB-7260003DB4F7}" dt="2023-03-07T16:19:20.356" v="228" actId="14100"/>
      <pc:docMkLst>
        <pc:docMk/>
      </pc:docMkLst>
      <pc:sldChg chg="modSp mod">
        <pc:chgData name="Shaun Hemming" userId="6c68858c-ea3e-411f-8e76-6184b0a5988c" providerId="ADAL" clId="{CF9B1094-7843-4D99-BABB-7260003DB4F7}" dt="2023-03-07T16:16:54.934" v="221" actId="20577"/>
        <pc:sldMkLst>
          <pc:docMk/>
          <pc:sldMk cId="2897550902" sldId="280"/>
        </pc:sldMkLst>
        <pc:spChg chg="mod">
          <ac:chgData name="Shaun Hemming" userId="6c68858c-ea3e-411f-8e76-6184b0a5988c" providerId="ADAL" clId="{CF9B1094-7843-4D99-BABB-7260003DB4F7}" dt="2023-03-07T16:16:46.367" v="217" actId="20577"/>
          <ac:spMkLst>
            <pc:docMk/>
            <pc:sldMk cId="2897550902" sldId="280"/>
            <ac:spMk id="2" creationId="{AF5FDC59-C628-BB5B-2AF0-F2621EA13B80}"/>
          </ac:spMkLst>
        </pc:spChg>
        <pc:spChg chg="mod">
          <ac:chgData name="Shaun Hemming" userId="6c68858c-ea3e-411f-8e76-6184b0a5988c" providerId="ADAL" clId="{CF9B1094-7843-4D99-BABB-7260003DB4F7}" dt="2023-03-07T16:16:54.934" v="221" actId="20577"/>
          <ac:spMkLst>
            <pc:docMk/>
            <pc:sldMk cId="2897550902" sldId="280"/>
            <ac:spMk id="3" creationId="{CEE593D6-D246-AA3C-79CC-B9CE6A0B9D3B}"/>
          </ac:spMkLst>
        </pc:spChg>
        <pc:spChg chg="mod">
          <ac:chgData name="Shaun Hemming" userId="6c68858c-ea3e-411f-8e76-6184b0a5988c" providerId="ADAL" clId="{CF9B1094-7843-4D99-BABB-7260003DB4F7}" dt="2023-03-07T16:16:38.181" v="214" actId="14100"/>
          <ac:spMkLst>
            <pc:docMk/>
            <pc:sldMk cId="2897550902" sldId="280"/>
            <ac:spMk id="23" creationId="{4056A0E0-C032-B072-6539-DBEC9F5594F3}"/>
          </ac:spMkLst>
        </pc:spChg>
      </pc:sldChg>
      <pc:sldChg chg="modSp mod">
        <pc:chgData name="Shaun Hemming" userId="6c68858c-ea3e-411f-8e76-6184b0a5988c" providerId="ADAL" clId="{CF9B1094-7843-4D99-BABB-7260003DB4F7}" dt="2023-03-07T16:16:28.789" v="212" actId="14100"/>
        <pc:sldMkLst>
          <pc:docMk/>
          <pc:sldMk cId="855360323" sldId="281"/>
        </pc:sldMkLst>
        <pc:spChg chg="mod">
          <ac:chgData name="Shaun Hemming" userId="6c68858c-ea3e-411f-8e76-6184b0a5988c" providerId="ADAL" clId="{CF9B1094-7843-4D99-BABB-7260003DB4F7}" dt="2023-03-07T16:16:28.789" v="212" actId="14100"/>
          <ac:spMkLst>
            <pc:docMk/>
            <pc:sldMk cId="855360323" sldId="281"/>
            <ac:spMk id="3" creationId="{7287C923-DE71-0785-281D-621D0849418E}"/>
          </ac:spMkLst>
        </pc:spChg>
        <pc:spChg chg="mod">
          <ac:chgData name="Shaun Hemming" userId="6c68858c-ea3e-411f-8e76-6184b0a5988c" providerId="ADAL" clId="{CF9B1094-7843-4D99-BABB-7260003DB4F7}" dt="2023-03-07T16:16:23.597" v="210" actId="14100"/>
          <ac:spMkLst>
            <pc:docMk/>
            <pc:sldMk cId="855360323" sldId="281"/>
            <ac:spMk id="4" creationId="{9C5A2BF2-2315-8445-777E-482765A5CF36}"/>
          </ac:spMkLst>
        </pc:spChg>
        <pc:spChg chg="mod">
          <ac:chgData name="Shaun Hemming" userId="6c68858c-ea3e-411f-8e76-6184b0a5988c" providerId="ADAL" clId="{CF9B1094-7843-4D99-BABB-7260003DB4F7}" dt="2023-03-07T16:16:17.949" v="208" actId="14100"/>
          <ac:spMkLst>
            <pc:docMk/>
            <pc:sldMk cId="855360323" sldId="281"/>
            <ac:spMk id="5" creationId="{0B292454-7CAE-A426-E1EA-D5CBDC14CC75}"/>
          </ac:spMkLst>
        </pc:spChg>
      </pc:sldChg>
      <pc:sldChg chg="modSp mod">
        <pc:chgData name="Shaun Hemming" userId="6c68858c-ea3e-411f-8e76-6184b0a5988c" providerId="ADAL" clId="{CF9B1094-7843-4D99-BABB-7260003DB4F7}" dt="2023-03-07T16:16:07.133" v="206" actId="14100"/>
        <pc:sldMkLst>
          <pc:docMk/>
          <pc:sldMk cId="651437311" sldId="282"/>
        </pc:sldMkLst>
        <pc:spChg chg="mod">
          <ac:chgData name="Shaun Hemming" userId="6c68858c-ea3e-411f-8e76-6184b0a5988c" providerId="ADAL" clId="{CF9B1094-7843-4D99-BABB-7260003DB4F7}" dt="2023-03-07T16:15:55.461" v="202" actId="14100"/>
          <ac:spMkLst>
            <pc:docMk/>
            <pc:sldMk cId="651437311" sldId="282"/>
            <ac:spMk id="2" creationId="{D564E2B5-9667-0B4E-FB8E-C66085638EF6}"/>
          </ac:spMkLst>
        </pc:spChg>
        <pc:spChg chg="mod">
          <ac:chgData name="Shaun Hemming" userId="6c68858c-ea3e-411f-8e76-6184b0a5988c" providerId="ADAL" clId="{CF9B1094-7843-4D99-BABB-7260003DB4F7}" dt="2023-03-07T16:16:01.869" v="204" actId="14100"/>
          <ac:spMkLst>
            <pc:docMk/>
            <pc:sldMk cId="651437311" sldId="282"/>
            <ac:spMk id="3" creationId="{FBB48B90-F115-93D6-4ADC-DBD5F535BE5F}"/>
          </ac:spMkLst>
        </pc:spChg>
        <pc:spChg chg="mod">
          <ac:chgData name="Shaun Hemming" userId="6c68858c-ea3e-411f-8e76-6184b0a5988c" providerId="ADAL" clId="{CF9B1094-7843-4D99-BABB-7260003DB4F7}" dt="2023-03-07T16:16:07.133" v="206" actId="14100"/>
          <ac:spMkLst>
            <pc:docMk/>
            <pc:sldMk cId="651437311" sldId="282"/>
            <ac:spMk id="5" creationId="{66A941E0-4B8B-C992-AB4F-144F186CAF87}"/>
          </ac:spMkLst>
        </pc:spChg>
      </pc:sldChg>
      <pc:sldChg chg="modSp mod modNotesTx">
        <pc:chgData name="Shaun Hemming" userId="6c68858c-ea3e-411f-8e76-6184b0a5988c" providerId="ADAL" clId="{CF9B1094-7843-4D99-BABB-7260003DB4F7}" dt="2023-03-07T16:19:13.764" v="227" actId="14100"/>
        <pc:sldMkLst>
          <pc:docMk/>
          <pc:sldMk cId="2923117996" sldId="283"/>
        </pc:sldMkLst>
        <pc:spChg chg="mod">
          <ac:chgData name="Shaun Hemming" userId="6c68858c-ea3e-411f-8e76-6184b0a5988c" providerId="ADAL" clId="{CF9B1094-7843-4D99-BABB-7260003DB4F7}" dt="2023-03-07T16:19:01.820" v="223" actId="14100"/>
          <ac:spMkLst>
            <pc:docMk/>
            <pc:sldMk cId="2923117996" sldId="283"/>
            <ac:spMk id="2" creationId="{AAD87C72-8A2E-2AB3-CA36-A4FA37F18A19}"/>
          </ac:spMkLst>
        </pc:spChg>
        <pc:spChg chg="mod">
          <ac:chgData name="Shaun Hemming" userId="6c68858c-ea3e-411f-8e76-6184b0a5988c" providerId="ADAL" clId="{CF9B1094-7843-4D99-BABB-7260003DB4F7}" dt="2023-03-07T16:19:07.676" v="225" actId="14100"/>
          <ac:spMkLst>
            <pc:docMk/>
            <pc:sldMk cId="2923117996" sldId="283"/>
            <ac:spMk id="4" creationId="{DE9DE5F8-E1F8-3F72-AB7B-8D34640BD5F4}"/>
          </ac:spMkLst>
        </pc:spChg>
        <pc:spChg chg="mod">
          <ac:chgData name="Shaun Hemming" userId="6c68858c-ea3e-411f-8e76-6184b0a5988c" providerId="ADAL" clId="{CF9B1094-7843-4D99-BABB-7260003DB4F7}" dt="2023-03-07T16:19:13.764" v="227" actId="14100"/>
          <ac:spMkLst>
            <pc:docMk/>
            <pc:sldMk cId="2923117996" sldId="283"/>
            <ac:spMk id="5" creationId="{7AAEDB12-53FB-10FD-6BB3-DDD9FF720F86}"/>
          </ac:spMkLst>
        </pc:spChg>
      </pc:sldChg>
      <pc:sldChg chg="modSp mod">
        <pc:chgData name="Shaun Hemming" userId="6c68858c-ea3e-411f-8e76-6184b0a5988c" providerId="ADAL" clId="{CF9B1094-7843-4D99-BABB-7260003DB4F7}" dt="2023-03-07T16:19:20.356" v="228" actId="14100"/>
        <pc:sldMkLst>
          <pc:docMk/>
          <pc:sldMk cId="3258590749" sldId="284"/>
        </pc:sldMkLst>
        <pc:spChg chg="mod">
          <ac:chgData name="Shaun Hemming" userId="6c68858c-ea3e-411f-8e76-6184b0a5988c" providerId="ADAL" clId="{CF9B1094-7843-4D99-BABB-7260003DB4F7}" dt="2023-03-07T16:19:20.356" v="228" actId="14100"/>
          <ac:spMkLst>
            <pc:docMk/>
            <pc:sldMk cId="3258590749" sldId="284"/>
            <ac:spMk id="2" creationId="{A4212EA7-A574-A834-2255-84817C5ED9D6}"/>
          </ac:spMkLst>
        </pc:spChg>
      </pc:sldChg>
      <pc:sldChg chg="modSp mod">
        <pc:chgData name="Shaun Hemming" userId="6c68858c-ea3e-411f-8e76-6184b0a5988c" providerId="ADAL" clId="{CF9B1094-7843-4D99-BABB-7260003DB4F7}" dt="2023-03-07T16:13:43.645" v="164" actId="14100"/>
        <pc:sldMkLst>
          <pc:docMk/>
          <pc:sldMk cId="3074414640" sldId="285"/>
        </pc:sldMkLst>
        <pc:spChg chg="mod">
          <ac:chgData name="Shaun Hemming" userId="6c68858c-ea3e-411f-8e76-6184b0a5988c" providerId="ADAL" clId="{CF9B1094-7843-4D99-BABB-7260003DB4F7}" dt="2023-03-07T16:13:32.493" v="160" actId="14100"/>
          <ac:spMkLst>
            <pc:docMk/>
            <pc:sldMk cId="3074414640" sldId="285"/>
            <ac:spMk id="2" creationId="{62442FA5-A819-87A7-F725-D2FDA9F9DBD7}"/>
          </ac:spMkLst>
        </pc:spChg>
        <pc:spChg chg="mod">
          <ac:chgData name="Shaun Hemming" userId="6c68858c-ea3e-411f-8e76-6184b0a5988c" providerId="ADAL" clId="{CF9B1094-7843-4D99-BABB-7260003DB4F7}" dt="2023-03-07T16:13:37.653" v="162" actId="14100"/>
          <ac:spMkLst>
            <pc:docMk/>
            <pc:sldMk cId="3074414640" sldId="285"/>
            <ac:spMk id="4" creationId="{AA87EAD3-676C-1120-E153-2401F6B0C1AE}"/>
          </ac:spMkLst>
        </pc:spChg>
        <pc:spChg chg="mod">
          <ac:chgData name="Shaun Hemming" userId="6c68858c-ea3e-411f-8e76-6184b0a5988c" providerId="ADAL" clId="{CF9B1094-7843-4D99-BABB-7260003DB4F7}" dt="2023-03-07T16:13:43.645" v="164" actId="14100"/>
          <ac:spMkLst>
            <pc:docMk/>
            <pc:sldMk cId="3074414640" sldId="285"/>
            <ac:spMk id="5" creationId="{E2223F4D-D9D7-4DF5-FF80-C97C78680590}"/>
          </ac:spMkLst>
        </pc:spChg>
      </pc:sldChg>
      <pc:sldChg chg="modSp mod">
        <pc:chgData name="Shaun Hemming" userId="6c68858c-ea3e-411f-8e76-6184b0a5988c" providerId="ADAL" clId="{CF9B1094-7843-4D99-BABB-7260003DB4F7}" dt="2023-03-07T16:14:13.501" v="176" actId="14100"/>
        <pc:sldMkLst>
          <pc:docMk/>
          <pc:sldMk cId="186032439" sldId="286"/>
        </pc:sldMkLst>
        <pc:spChg chg="mod">
          <ac:chgData name="Shaun Hemming" userId="6c68858c-ea3e-411f-8e76-6184b0a5988c" providerId="ADAL" clId="{CF9B1094-7843-4D99-BABB-7260003DB4F7}" dt="2023-03-07T16:14:09.077" v="174" actId="14100"/>
          <ac:spMkLst>
            <pc:docMk/>
            <pc:sldMk cId="186032439" sldId="286"/>
            <ac:spMk id="2" creationId="{EBF56BED-1659-FE3F-AFA7-FF035E0CAA3D}"/>
          </ac:spMkLst>
        </pc:spChg>
        <pc:spChg chg="mod">
          <ac:chgData name="Shaun Hemming" userId="6c68858c-ea3e-411f-8e76-6184b0a5988c" providerId="ADAL" clId="{CF9B1094-7843-4D99-BABB-7260003DB4F7}" dt="2023-03-07T16:14:13.501" v="176" actId="14100"/>
          <ac:spMkLst>
            <pc:docMk/>
            <pc:sldMk cId="186032439" sldId="286"/>
            <ac:spMk id="3" creationId="{FD4A7B79-B922-8E8F-A233-DC7A75B4C782}"/>
          </ac:spMkLst>
        </pc:spChg>
      </pc:sldChg>
      <pc:sldChg chg="modSp mod">
        <pc:chgData name="Shaun Hemming" userId="6c68858c-ea3e-411f-8e76-6184b0a5988c" providerId="ADAL" clId="{CF9B1094-7843-4D99-BABB-7260003DB4F7}" dt="2023-03-07T16:14:02.334" v="172" actId="1035"/>
        <pc:sldMkLst>
          <pc:docMk/>
          <pc:sldMk cId="1410549638" sldId="287"/>
        </pc:sldMkLst>
        <pc:spChg chg="mod">
          <ac:chgData name="Shaun Hemming" userId="6c68858c-ea3e-411f-8e76-6184b0a5988c" providerId="ADAL" clId="{CF9B1094-7843-4D99-BABB-7260003DB4F7}" dt="2023-03-07T16:13:51.381" v="166" actId="14100"/>
          <ac:spMkLst>
            <pc:docMk/>
            <pc:sldMk cId="1410549638" sldId="287"/>
            <ac:spMk id="5" creationId="{B311B668-47F8-F7BA-4E4A-0C9C746A3EFE}"/>
          </ac:spMkLst>
        </pc:spChg>
        <pc:spChg chg="mod">
          <ac:chgData name="Shaun Hemming" userId="6c68858c-ea3e-411f-8e76-6184b0a5988c" providerId="ADAL" clId="{CF9B1094-7843-4D99-BABB-7260003DB4F7}" dt="2023-03-07T16:13:56.397" v="168" actId="14100"/>
          <ac:spMkLst>
            <pc:docMk/>
            <pc:sldMk cId="1410549638" sldId="287"/>
            <ac:spMk id="7" creationId="{D5676943-5BDE-0765-5097-03F227360119}"/>
          </ac:spMkLst>
        </pc:spChg>
        <pc:spChg chg="mod">
          <ac:chgData name="Shaun Hemming" userId="6c68858c-ea3e-411f-8e76-6184b0a5988c" providerId="ADAL" clId="{CF9B1094-7843-4D99-BABB-7260003DB4F7}" dt="2023-03-07T16:14:02.334" v="172" actId="1035"/>
          <ac:spMkLst>
            <pc:docMk/>
            <pc:sldMk cId="1410549638" sldId="287"/>
            <ac:spMk id="8" creationId="{F297A26F-A09B-FBF3-873F-FF122DFF87D4}"/>
          </ac:spMkLst>
        </pc:spChg>
      </pc:sldChg>
      <pc:sldChg chg="modSp mod">
        <pc:chgData name="Shaun Hemming" userId="6c68858c-ea3e-411f-8e76-6184b0a5988c" providerId="ADAL" clId="{CF9B1094-7843-4D99-BABB-7260003DB4F7}" dt="2023-03-07T16:14:34.021" v="182" actId="14100"/>
        <pc:sldMkLst>
          <pc:docMk/>
          <pc:sldMk cId="55750585" sldId="288"/>
        </pc:sldMkLst>
        <pc:spChg chg="mod">
          <ac:chgData name="Shaun Hemming" userId="6c68858c-ea3e-411f-8e76-6184b0a5988c" providerId="ADAL" clId="{CF9B1094-7843-4D99-BABB-7260003DB4F7}" dt="2023-03-07T16:14:21.229" v="178" actId="14100"/>
          <ac:spMkLst>
            <pc:docMk/>
            <pc:sldMk cId="55750585" sldId="288"/>
            <ac:spMk id="2" creationId="{67A2CC45-1AB6-8D81-E5F6-6FF71C729379}"/>
          </ac:spMkLst>
        </pc:spChg>
        <pc:spChg chg="mod">
          <ac:chgData name="Shaun Hemming" userId="6c68858c-ea3e-411f-8e76-6184b0a5988c" providerId="ADAL" clId="{CF9B1094-7843-4D99-BABB-7260003DB4F7}" dt="2023-03-07T16:14:28.325" v="180" actId="14100"/>
          <ac:spMkLst>
            <pc:docMk/>
            <pc:sldMk cId="55750585" sldId="288"/>
            <ac:spMk id="3" creationId="{92CE742F-3144-4018-A14B-02B2875A868E}"/>
          </ac:spMkLst>
        </pc:spChg>
        <pc:spChg chg="mod">
          <ac:chgData name="Shaun Hemming" userId="6c68858c-ea3e-411f-8e76-6184b0a5988c" providerId="ADAL" clId="{CF9B1094-7843-4D99-BABB-7260003DB4F7}" dt="2023-03-07T16:14:34.021" v="182" actId="14100"/>
          <ac:spMkLst>
            <pc:docMk/>
            <pc:sldMk cId="55750585" sldId="288"/>
            <ac:spMk id="4" creationId="{7CF3BBB9-B7FC-CFD6-7CD5-A820F113E093}"/>
          </ac:spMkLst>
        </pc:spChg>
      </pc:sldChg>
      <pc:sldChg chg="modSp mod">
        <pc:chgData name="Shaun Hemming" userId="6c68858c-ea3e-411f-8e76-6184b0a5988c" providerId="ADAL" clId="{CF9B1094-7843-4D99-BABB-7260003DB4F7}" dt="2023-03-07T16:14:53.717" v="188" actId="14100"/>
        <pc:sldMkLst>
          <pc:docMk/>
          <pc:sldMk cId="1025466594" sldId="289"/>
        </pc:sldMkLst>
        <pc:spChg chg="mod">
          <ac:chgData name="Shaun Hemming" userId="6c68858c-ea3e-411f-8e76-6184b0a5988c" providerId="ADAL" clId="{CF9B1094-7843-4D99-BABB-7260003DB4F7}" dt="2023-03-07T16:14:42.621" v="184" actId="14100"/>
          <ac:spMkLst>
            <pc:docMk/>
            <pc:sldMk cId="1025466594" sldId="289"/>
            <ac:spMk id="2" creationId="{AF552150-EC80-D179-4DD9-1BEC87EE437F}"/>
          </ac:spMkLst>
        </pc:spChg>
        <pc:spChg chg="mod">
          <ac:chgData name="Shaun Hemming" userId="6c68858c-ea3e-411f-8e76-6184b0a5988c" providerId="ADAL" clId="{CF9B1094-7843-4D99-BABB-7260003DB4F7}" dt="2023-03-07T16:14:48.461" v="186" actId="14100"/>
          <ac:spMkLst>
            <pc:docMk/>
            <pc:sldMk cId="1025466594" sldId="289"/>
            <ac:spMk id="3" creationId="{FA1485BB-8DD4-8381-03CC-9D081ED2C0A1}"/>
          </ac:spMkLst>
        </pc:spChg>
        <pc:spChg chg="mod">
          <ac:chgData name="Shaun Hemming" userId="6c68858c-ea3e-411f-8e76-6184b0a5988c" providerId="ADAL" clId="{CF9B1094-7843-4D99-BABB-7260003DB4F7}" dt="2023-03-07T16:14:53.717" v="188" actId="14100"/>
          <ac:spMkLst>
            <pc:docMk/>
            <pc:sldMk cId="1025466594" sldId="289"/>
            <ac:spMk id="4" creationId="{747DCE65-63AF-CC51-F58C-36D0EF7091D1}"/>
          </ac:spMkLst>
        </pc:spChg>
      </pc:sldChg>
      <pc:sldChg chg="modSp mod">
        <pc:chgData name="Shaun Hemming" userId="6c68858c-ea3e-411f-8e76-6184b0a5988c" providerId="ADAL" clId="{CF9B1094-7843-4D99-BABB-7260003DB4F7}" dt="2023-03-07T16:15:12.749" v="194" actId="14100"/>
        <pc:sldMkLst>
          <pc:docMk/>
          <pc:sldMk cId="1763981056" sldId="290"/>
        </pc:sldMkLst>
        <pc:spChg chg="mod">
          <ac:chgData name="Shaun Hemming" userId="6c68858c-ea3e-411f-8e76-6184b0a5988c" providerId="ADAL" clId="{CF9B1094-7843-4D99-BABB-7260003DB4F7}" dt="2023-03-07T16:15:01.285" v="190" actId="14100"/>
          <ac:spMkLst>
            <pc:docMk/>
            <pc:sldMk cId="1763981056" sldId="290"/>
            <ac:spMk id="2" creationId="{9A105CCB-9051-5831-14B6-E68C73FE2BA3}"/>
          </ac:spMkLst>
        </pc:spChg>
        <pc:spChg chg="mod">
          <ac:chgData name="Shaun Hemming" userId="6c68858c-ea3e-411f-8e76-6184b0a5988c" providerId="ADAL" clId="{CF9B1094-7843-4D99-BABB-7260003DB4F7}" dt="2023-03-07T16:15:07.677" v="192" actId="14100"/>
          <ac:spMkLst>
            <pc:docMk/>
            <pc:sldMk cId="1763981056" sldId="290"/>
            <ac:spMk id="3" creationId="{EB2299B7-5147-2884-A716-FEBAFD102441}"/>
          </ac:spMkLst>
        </pc:spChg>
        <pc:spChg chg="mod">
          <ac:chgData name="Shaun Hemming" userId="6c68858c-ea3e-411f-8e76-6184b0a5988c" providerId="ADAL" clId="{CF9B1094-7843-4D99-BABB-7260003DB4F7}" dt="2023-03-07T16:15:12.749" v="194" actId="14100"/>
          <ac:spMkLst>
            <pc:docMk/>
            <pc:sldMk cId="1763981056" sldId="290"/>
            <ac:spMk id="4" creationId="{A0372973-917B-C698-01B7-F08021CCAE10}"/>
          </ac:spMkLst>
        </pc:spChg>
      </pc:sldChg>
      <pc:sldChg chg="modSp mod">
        <pc:chgData name="Shaun Hemming" userId="6c68858c-ea3e-411f-8e76-6184b0a5988c" providerId="ADAL" clId="{CF9B1094-7843-4D99-BABB-7260003DB4F7}" dt="2023-03-07T16:15:32.197" v="200" actId="14100"/>
        <pc:sldMkLst>
          <pc:docMk/>
          <pc:sldMk cId="352496318" sldId="291"/>
        </pc:sldMkLst>
        <pc:spChg chg="mod">
          <ac:chgData name="Shaun Hemming" userId="6c68858c-ea3e-411f-8e76-6184b0a5988c" providerId="ADAL" clId="{CF9B1094-7843-4D99-BABB-7260003DB4F7}" dt="2023-03-07T16:15:20.573" v="196" actId="14100"/>
          <ac:spMkLst>
            <pc:docMk/>
            <pc:sldMk cId="352496318" sldId="291"/>
            <ac:spMk id="2" creationId="{31FF32B3-90A2-45E9-AAF3-0EE383075828}"/>
          </ac:spMkLst>
        </pc:spChg>
        <pc:spChg chg="mod">
          <ac:chgData name="Shaun Hemming" userId="6c68858c-ea3e-411f-8e76-6184b0a5988c" providerId="ADAL" clId="{CF9B1094-7843-4D99-BABB-7260003DB4F7}" dt="2023-03-07T16:15:26.989" v="198" actId="14100"/>
          <ac:spMkLst>
            <pc:docMk/>
            <pc:sldMk cId="352496318" sldId="291"/>
            <ac:spMk id="3" creationId="{2127BD69-1FFE-C0D8-F8AF-693BCD3EC537}"/>
          </ac:spMkLst>
        </pc:spChg>
        <pc:spChg chg="mod">
          <ac:chgData name="Shaun Hemming" userId="6c68858c-ea3e-411f-8e76-6184b0a5988c" providerId="ADAL" clId="{CF9B1094-7843-4D99-BABB-7260003DB4F7}" dt="2023-03-07T16:15:32.197" v="200" actId="14100"/>
          <ac:spMkLst>
            <pc:docMk/>
            <pc:sldMk cId="352496318" sldId="291"/>
            <ac:spMk id="4" creationId="{746B03AD-0CFC-65A7-7DAC-D7BA10360A56}"/>
          </ac:spMkLst>
        </pc:spChg>
      </pc:sldChg>
    </pc:docChg>
  </pc:docChgLst>
  <pc:docChgLst>
    <pc:chgData name="Sarah Lu" userId="S::sel1g13@soton.ac.uk::03340fab-313d-4536-98c1-be49a0a5e8da" providerId="AD" clId="Web-{FAE99E55-CCBA-AA28-E241-B7FB6B806200}"/>
    <pc:docChg chg="addSld modSld sldOrd">
      <pc:chgData name="Sarah Lu" userId="S::sel1g13@soton.ac.uk::03340fab-313d-4536-98c1-be49a0a5e8da" providerId="AD" clId="Web-{FAE99E55-CCBA-AA28-E241-B7FB6B806200}" dt="2023-01-05T16:27:04.647" v="35" actId="1076"/>
      <pc:docMkLst>
        <pc:docMk/>
      </pc:docMkLst>
      <pc:sldChg chg="addSp modSp add ord replId">
        <pc:chgData name="Sarah Lu" userId="S::sel1g13@soton.ac.uk::03340fab-313d-4536-98c1-be49a0a5e8da" providerId="AD" clId="Web-{FAE99E55-CCBA-AA28-E241-B7FB6B806200}" dt="2023-01-05T16:27:04.647" v="35" actId="1076"/>
        <pc:sldMkLst>
          <pc:docMk/>
          <pc:sldMk cId="1748626497" sldId="277"/>
        </pc:sldMkLst>
        <pc:spChg chg="mod">
          <ac:chgData name="Sarah Lu" userId="S::sel1g13@soton.ac.uk::03340fab-313d-4536-98c1-be49a0a5e8da" providerId="AD" clId="Web-{FAE99E55-CCBA-AA28-E241-B7FB6B806200}" dt="2023-01-05T16:23:14.295" v="10" actId="14100"/>
          <ac:spMkLst>
            <pc:docMk/>
            <pc:sldMk cId="1748626497" sldId="277"/>
            <ac:spMk id="2" creationId="{00000000-0000-0000-0000-000000000000}"/>
          </ac:spMkLst>
        </pc:spChg>
        <pc:spChg chg="mod">
          <ac:chgData name="Sarah Lu" userId="S::sel1g13@soton.ac.uk::03340fab-313d-4536-98c1-be49a0a5e8da" providerId="AD" clId="Web-{FAE99E55-CCBA-AA28-E241-B7FB6B806200}" dt="2023-01-05T16:24:14.031" v="14" actId="20577"/>
          <ac:spMkLst>
            <pc:docMk/>
            <pc:sldMk cId="1748626497" sldId="277"/>
            <ac:spMk id="3" creationId="{0DCF63F7-A14D-4A40-9D32-F916BA05DDE7}"/>
          </ac:spMkLst>
        </pc:spChg>
        <pc:spChg chg="mod">
          <ac:chgData name="Sarah Lu" userId="S::sel1g13@soton.ac.uk::03340fab-313d-4536-98c1-be49a0a5e8da" providerId="AD" clId="Web-{FAE99E55-CCBA-AA28-E241-B7FB6B806200}" dt="2023-01-05T16:23:16.154" v="11" actId="14100"/>
          <ac:spMkLst>
            <pc:docMk/>
            <pc:sldMk cId="1748626497" sldId="277"/>
            <ac:spMk id="5" creationId="{12297B21-7EBF-4107-A302-261385CD3F3F}"/>
          </ac:spMkLst>
        </pc:spChg>
        <pc:picChg chg="add mod">
          <ac:chgData name="Sarah Lu" userId="S::sel1g13@soton.ac.uk::03340fab-313d-4536-98c1-be49a0a5e8da" providerId="AD" clId="Web-{FAE99E55-CCBA-AA28-E241-B7FB6B806200}" dt="2023-01-05T16:26:41.849" v="25" actId="1076"/>
          <ac:picMkLst>
            <pc:docMk/>
            <pc:sldMk cId="1748626497" sldId="277"/>
            <ac:picMk id="4" creationId="{AC50C76C-A44A-ED4D-41C8-CFA53865414E}"/>
          </ac:picMkLst>
        </pc:picChg>
        <pc:picChg chg="add mod">
          <ac:chgData name="Sarah Lu" userId="S::sel1g13@soton.ac.uk::03340fab-313d-4536-98c1-be49a0a5e8da" providerId="AD" clId="Web-{FAE99E55-CCBA-AA28-E241-B7FB6B806200}" dt="2023-01-05T16:26:45.380" v="28" actId="1076"/>
          <ac:picMkLst>
            <pc:docMk/>
            <pc:sldMk cId="1748626497" sldId="277"/>
            <ac:picMk id="6" creationId="{05317139-4873-CC95-4576-93D0D232993A}"/>
          </ac:picMkLst>
        </pc:picChg>
        <pc:picChg chg="add mod ord">
          <ac:chgData name="Sarah Lu" userId="S::sel1g13@soton.ac.uk::03340fab-313d-4536-98c1-be49a0a5e8da" providerId="AD" clId="Web-{FAE99E55-CCBA-AA28-E241-B7FB6B806200}" dt="2023-01-05T16:27:04.647" v="35" actId="1076"/>
          <ac:picMkLst>
            <pc:docMk/>
            <pc:sldMk cId="1748626497" sldId="277"/>
            <ac:picMk id="7" creationId="{2412466F-800D-59F7-B3F5-936155E9CB32}"/>
          </ac:picMkLst>
        </pc:picChg>
      </pc:sldChg>
    </pc:docChg>
  </pc:docChgLst>
  <pc:docChgLst>
    <pc:chgData name="Shaun Hemming" userId="6c68858c-ea3e-411f-8e76-6184b0a5988c" providerId="ADAL" clId="{E8344CC7-4625-404D-B804-B5EEC5C6FA7D}"/>
    <pc:docChg chg="undo redo custSel modSld">
      <pc:chgData name="Shaun Hemming" userId="6c68858c-ea3e-411f-8e76-6184b0a5988c" providerId="ADAL" clId="{E8344CC7-4625-404D-B804-B5EEC5C6FA7D}" dt="2022-12-22T17:49:04.212" v="522" actId="20577"/>
      <pc:docMkLst>
        <pc:docMk/>
      </pc:docMkLst>
      <pc:sldChg chg="setBg">
        <pc:chgData name="Shaun Hemming" userId="6c68858c-ea3e-411f-8e76-6184b0a5988c" providerId="ADAL" clId="{E8344CC7-4625-404D-B804-B5EEC5C6FA7D}" dt="2022-12-22T17:46:02.338" v="395"/>
        <pc:sldMkLst>
          <pc:docMk/>
          <pc:sldMk cId="109857222" sldId="256"/>
        </pc:sldMkLst>
      </pc:sldChg>
      <pc:sldChg chg="addSp delSp modSp mod">
        <pc:chgData name="Shaun Hemming" userId="6c68858c-ea3e-411f-8e76-6184b0a5988c" providerId="ADAL" clId="{E8344CC7-4625-404D-B804-B5EEC5C6FA7D}" dt="2022-12-22T16:06:24.522" v="393" actId="478"/>
        <pc:sldMkLst>
          <pc:docMk/>
          <pc:sldMk cId="4002260325" sldId="258"/>
        </pc:sldMkLst>
        <pc:spChg chg="del">
          <ac:chgData name="Shaun Hemming" userId="6c68858c-ea3e-411f-8e76-6184b0a5988c" providerId="ADAL" clId="{E8344CC7-4625-404D-B804-B5EEC5C6FA7D}" dt="2022-12-22T16:06:24.522" v="393" actId="478"/>
          <ac:spMkLst>
            <pc:docMk/>
            <pc:sldMk cId="4002260325" sldId="258"/>
            <ac:spMk id="4" creationId="{F4AC46AF-CECB-45B9-A435-0DF03FC09F4D}"/>
          </ac:spMkLst>
        </pc:spChg>
        <pc:spChg chg="add mod ord">
          <ac:chgData name="Shaun Hemming" userId="6c68858c-ea3e-411f-8e76-6184b0a5988c" providerId="ADAL" clId="{E8344CC7-4625-404D-B804-B5EEC5C6FA7D}" dt="2022-12-22T16:06:23.066" v="392" actId="167"/>
          <ac:spMkLst>
            <pc:docMk/>
            <pc:sldMk cId="4002260325" sldId="258"/>
            <ac:spMk id="5" creationId="{A25B116A-5CE3-4041-8F14-514422D951FC}"/>
          </ac:spMkLst>
        </pc:spChg>
      </pc:sldChg>
      <pc:sldChg chg="addSp delSp modSp mod">
        <pc:chgData name="Shaun Hemming" userId="6c68858c-ea3e-411f-8e76-6184b0a5988c" providerId="ADAL" clId="{E8344CC7-4625-404D-B804-B5EEC5C6FA7D}" dt="2022-12-22T17:47:39.667" v="412" actId="20577"/>
        <pc:sldMkLst>
          <pc:docMk/>
          <pc:sldMk cId="3853786471" sldId="259"/>
        </pc:sldMkLst>
        <pc:spChg chg="mod">
          <ac:chgData name="Shaun Hemming" userId="6c68858c-ea3e-411f-8e76-6184b0a5988c" providerId="ADAL" clId="{E8344CC7-4625-404D-B804-B5EEC5C6FA7D}" dt="2022-12-22T17:47:39.667" v="412" actId="20577"/>
          <ac:spMkLst>
            <pc:docMk/>
            <pc:sldMk cId="3853786471" sldId="259"/>
            <ac:spMk id="3" creationId="{0DCF63F7-A14D-4A40-9D32-F916BA05DDE7}"/>
          </ac:spMkLst>
        </pc:spChg>
        <pc:spChg chg="del">
          <ac:chgData name="Shaun Hemming" userId="6c68858c-ea3e-411f-8e76-6184b0a5988c" providerId="ADAL" clId="{E8344CC7-4625-404D-B804-B5EEC5C6FA7D}" dt="2022-12-22T16:06:13.342" v="389" actId="478"/>
          <ac:spMkLst>
            <pc:docMk/>
            <pc:sldMk cId="3853786471" sldId="259"/>
            <ac:spMk id="4" creationId="{D5559958-D93C-4C08-B93E-04DF06FB2015}"/>
          </ac:spMkLst>
        </pc:spChg>
        <pc:spChg chg="add mod ord">
          <ac:chgData name="Shaun Hemming" userId="6c68858c-ea3e-411f-8e76-6184b0a5988c" providerId="ADAL" clId="{E8344CC7-4625-404D-B804-B5EEC5C6FA7D}" dt="2022-12-22T16:06:11.436" v="388" actId="167"/>
          <ac:spMkLst>
            <pc:docMk/>
            <pc:sldMk cId="3853786471" sldId="259"/>
            <ac:spMk id="5" creationId="{12297B21-7EBF-4107-A302-261385CD3F3F}"/>
          </ac:spMkLst>
        </pc:spChg>
      </pc:sldChg>
      <pc:sldChg chg="addSp delSp modSp mod">
        <pc:chgData name="Shaun Hemming" userId="6c68858c-ea3e-411f-8e76-6184b0a5988c" providerId="ADAL" clId="{E8344CC7-4625-404D-B804-B5EEC5C6FA7D}" dt="2022-12-22T16:05:56.161" v="385" actId="478"/>
        <pc:sldMkLst>
          <pc:docMk/>
          <pc:sldMk cId="12912849" sldId="260"/>
        </pc:sldMkLst>
        <pc:spChg chg="mod">
          <ac:chgData name="Shaun Hemming" userId="6c68858c-ea3e-411f-8e76-6184b0a5988c" providerId="ADAL" clId="{E8344CC7-4625-404D-B804-B5EEC5C6FA7D}" dt="2022-12-22T11:42:10.321" v="99" actId="20577"/>
          <ac:spMkLst>
            <pc:docMk/>
            <pc:sldMk cId="12912849" sldId="260"/>
            <ac:spMk id="2" creationId="{00000000-0000-0000-0000-000000000000}"/>
          </ac:spMkLst>
        </pc:spChg>
        <pc:spChg chg="del">
          <ac:chgData name="Shaun Hemming" userId="6c68858c-ea3e-411f-8e76-6184b0a5988c" providerId="ADAL" clId="{E8344CC7-4625-404D-B804-B5EEC5C6FA7D}" dt="2022-12-22T16:05:56.161" v="385" actId="478"/>
          <ac:spMkLst>
            <pc:docMk/>
            <pc:sldMk cId="12912849" sldId="260"/>
            <ac:spMk id="3" creationId="{38C0390C-5A0D-4979-80A1-8CF0CADB82BA}"/>
          </ac:spMkLst>
        </pc:spChg>
        <pc:spChg chg="add mod ord">
          <ac:chgData name="Shaun Hemming" userId="6c68858c-ea3e-411f-8e76-6184b0a5988c" providerId="ADAL" clId="{E8344CC7-4625-404D-B804-B5EEC5C6FA7D}" dt="2022-12-22T16:05:54.094" v="384" actId="167"/>
          <ac:spMkLst>
            <pc:docMk/>
            <pc:sldMk cId="12912849" sldId="260"/>
            <ac:spMk id="4" creationId="{8957C8EE-78AE-4F9A-AE7A-BA7963BA64F9}"/>
          </ac:spMkLst>
        </pc:spChg>
      </pc:sldChg>
      <pc:sldChg chg="addSp delSp modSp mod">
        <pc:chgData name="Shaun Hemming" userId="6c68858c-ea3e-411f-8e76-6184b0a5988c" providerId="ADAL" clId="{E8344CC7-4625-404D-B804-B5EEC5C6FA7D}" dt="2022-12-22T16:05:46.872" v="381" actId="478"/>
        <pc:sldMkLst>
          <pc:docMk/>
          <pc:sldMk cId="1294438725" sldId="261"/>
        </pc:sldMkLst>
        <pc:spChg chg="mod">
          <ac:chgData name="Shaun Hemming" userId="6c68858c-ea3e-411f-8e76-6184b0a5988c" providerId="ADAL" clId="{E8344CC7-4625-404D-B804-B5EEC5C6FA7D}" dt="2022-12-22T11:44:20.720" v="101" actId="20577"/>
          <ac:spMkLst>
            <pc:docMk/>
            <pc:sldMk cId="1294438725" sldId="261"/>
            <ac:spMk id="2" creationId="{00000000-0000-0000-0000-000000000000}"/>
          </ac:spMkLst>
        </pc:spChg>
        <pc:spChg chg="del">
          <ac:chgData name="Shaun Hemming" userId="6c68858c-ea3e-411f-8e76-6184b0a5988c" providerId="ADAL" clId="{E8344CC7-4625-404D-B804-B5EEC5C6FA7D}" dt="2022-12-22T16:05:46.872" v="381" actId="478"/>
          <ac:spMkLst>
            <pc:docMk/>
            <pc:sldMk cId="1294438725" sldId="261"/>
            <ac:spMk id="3" creationId="{98883D8F-0941-4BE4-BB10-D1F6CD65CEEC}"/>
          </ac:spMkLst>
        </pc:spChg>
        <pc:spChg chg="add mod ord">
          <ac:chgData name="Shaun Hemming" userId="6c68858c-ea3e-411f-8e76-6184b0a5988c" providerId="ADAL" clId="{E8344CC7-4625-404D-B804-B5EEC5C6FA7D}" dt="2022-12-22T16:05:45.073" v="380" actId="167"/>
          <ac:spMkLst>
            <pc:docMk/>
            <pc:sldMk cId="1294438725" sldId="261"/>
            <ac:spMk id="4" creationId="{6EC38AA7-1C79-4304-9607-BED332639DDC}"/>
          </ac:spMkLst>
        </pc:spChg>
      </pc:sldChg>
      <pc:sldChg chg="addSp delSp modSp mod">
        <pc:chgData name="Shaun Hemming" userId="6c68858c-ea3e-411f-8e76-6184b0a5988c" providerId="ADAL" clId="{E8344CC7-4625-404D-B804-B5EEC5C6FA7D}" dt="2022-12-22T16:05:36.702" v="377" actId="478"/>
        <pc:sldMkLst>
          <pc:docMk/>
          <pc:sldMk cId="2354453058" sldId="262"/>
        </pc:sldMkLst>
        <pc:spChg chg="del">
          <ac:chgData name="Shaun Hemming" userId="6c68858c-ea3e-411f-8e76-6184b0a5988c" providerId="ADAL" clId="{E8344CC7-4625-404D-B804-B5EEC5C6FA7D}" dt="2022-12-22T16:05:36.702" v="377" actId="478"/>
          <ac:spMkLst>
            <pc:docMk/>
            <pc:sldMk cId="2354453058" sldId="262"/>
            <ac:spMk id="3" creationId="{337A64AC-C6EE-4F32-AA1F-E0A328700C49}"/>
          </ac:spMkLst>
        </pc:spChg>
        <pc:spChg chg="add mod ord">
          <ac:chgData name="Shaun Hemming" userId="6c68858c-ea3e-411f-8e76-6184b0a5988c" providerId="ADAL" clId="{E8344CC7-4625-404D-B804-B5EEC5C6FA7D}" dt="2022-12-22T16:05:33.460" v="376" actId="167"/>
          <ac:spMkLst>
            <pc:docMk/>
            <pc:sldMk cId="2354453058" sldId="262"/>
            <ac:spMk id="4" creationId="{15F9BEE1-8018-4600-88DD-3B19B0C51E54}"/>
          </ac:spMkLst>
        </pc:spChg>
      </pc:sldChg>
      <pc:sldChg chg="addSp delSp modSp mod">
        <pc:chgData name="Shaun Hemming" userId="6c68858c-ea3e-411f-8e76-6184b0a5988c" providerId="ADAL" clId="{E8344CC7-4625-404D-B804-B5EEC5C6FA7D}" dt="2022-12-22T16:05:26.494" v="373" actId="478"/>
        <pc:sldMkLst>
          <pc:docMk/>
          <pc:sldMk cId="3661140361" sldId="263"/>
        </pc:sldMkLst>
        <pc:spChg chg="mod">
          <ac:chgData name="Shaun Hemming" userId="6c68858c-ea3e-411f-8e76-6184b0a5988c" providerId="ADAL" clId="{E8344CC7-4625-404D-B804-B5EEC5C6FA7D}" dt="2022-12-22T11:40:33.509" v="98" actId="20577"/>
          <ac:spMkLst>
            <pc:docMk/>
            <pc:sldMk cId="3661140361" sldId="263"/>
            <ac:spMk id="2" creationId="{00000000-0000-0000-0000-000000000000}"/>
          </ac:spMkLst>
        </pc:spChg>
        <pc:spChg chg="del">
          <ac:chgData name="Shaun Hemming" userId="6c68858c-ea3e-411f-8e76-6184b0a5988c" providerId="ADAL" clId="{E8344CC7-4625-404D-B804-B5EEC5C6FA7D}" dt="2022-12-22T16:05:26.494" v="373" actId="478"/>
          <ac:spMkLst>
            <pc:docMk/>
            <pc:sldMk cId="3661140361" sldId="263"/>
            <ac:spMk id="3" creationId="{3BBB1D69-BBE3-4606-9372-BD673D13E68A}"/>
          </ac:spMkLst>
        </pc:spChg>
        <pc:spChg chg="add mod ord">
          <ac:chgData name="Shaun Hemming" userId="6c68858c-ea3e-411f-8e76-6184b0a5988c" providerId="ADAL" clId="{E8344CC7-4625-404D-B804-B5EEC5C6FA7D}" dt="2022-12-22T16:05:24.477" v="372" actId="167"/>
          <ac:spMkLst>
            <pc:docMk/>
            <pc:sldMk cId="3661140361" sldId="263"/>
            <ac:spMk id="4" creationId="{FAD7693E-BC51-4A61-B4F3-CC1B02878514}"/>
          </ac:spMkLst>
        </pc:spChg>
      </pc:sldChg>
      <pc:sldChg chg="addSp delSp modSp mod">
        <pc:chgData name="Shaun Hemming" userId="6c68858c-ea3e-411f-8e76-6184b0a5988c" providerId="ADAL" clId="{E8344CC7-4625-404D-B804-B5EEC5C6FA7D}" dt="2022-12-22T16:05:14.968" v="368" actId="478"/>
        <pc:sldMkLst>
          <pc:docMk/>
          <pc:sldMk cId="3692061239" sldId="264"/>
        </pc:sldMkLst>
        <pc:spChg chg="mod">
          <ac:chgData name="Shaun Hemming" userId="6c68858c-ea3e-411f-8e76-6184b0a5988c" providerId="ADAL" clId="{E8344CC7-4625-404D-B804-B5EEC5C6FA7D}" dt="2022-12-22T11:46:31.117" v="102" actId="113"/>
          <ac:spMkLst>
            <pc:docMk/>
            <pc:sldMk cId="3692061239" sldId="264"/>
            <ac:spMk id="2" creationId="{00000000-0000-0000-0000-000000000000}"/>
          </ac:spMkLst>
        </pc:spChg>
        <pc:spChg chg="del">
          <ac:chgData name="Shaun Hemming" userId="6c68858c-ea3e-411f-8e76-6184b0a5988c" providerId="ADAL" clId="{E8344CC7-4625-404D-B804-B5EEC5C6FA7D}" dt="2022-12-22T16:05:14.968" v="368" actId="478"/>
          <ac:spMkLst>
            <pc:docMk/>
            <pc:sldMk cId="3692061239" sldId="264"/>
            <ac:spMk id="3" creationId="{A6A7927E-BC52-409C-A6C5-216DF6E116E6}"/>
          </ac:spMkLst>
        </pc:spChg>
        <pc:spChg chg="add mod ord">
          <ac:chgData name="Shaun Hemming" userId="6c68858c-ea3e-411f-8e76-6184b0a5988c" providerId="ADAL" clId="{E8344CC7-4625-404D-B804-B5EEC5C6FA7D}" dt="2022-12-22T16:05:13.023" v="367" actId="167"/>
          <ac:spMkLst>
            <pc:docMk/>
            <pc:sldMk cId="3692061239" sldId="264"/>
            <ac:spMk id="4" creationId="{81CBE7AD-C607-4BDB-995E-DE864D6EA5B4}"/>
          </ac:spMkLst>
        </pc:spChg>
      </pc:sldChg>
      <pc:sldChg chg="addSp delSp modSp mod">
        <pc:chgData name="Shaun Hemming" userId="6c68858c-ea3e-411f-8e76-6184b0a5988c" providerId="ADAL" clId="{E8344CC7-4625-404D-B804-B5EEC5C6FA7D}" dt="2022-12-22T16:05:05.768" v="364" actId="478"/>
        <pc:sldMkLst>
          <pc:docMk/>
          <pc:sldMk cId="1038282049" sldId="265"/>
        </pc:sldMkLst>
        <pc:spChg chg="mod">
          <ac:chgData name="Shaun Hemming" userId="6c68858c-ea3e-411f-8e76-6184b0a5988c" providerId="ADAL" clId="{E8344CC7-4625-404D-B804-B5EEC5C6FA7D}" dt="2022-12-22T11:48:41.210" v="116" actId="20577"/>
          <ac:spMkLst>
            <pc:docMk/>
            <pc:sldMk cId="1038282049" sldId="265"/>
            <ac:spMk id="2" creationId="{00000000-0000-0000-0000-000000000000}"/>
          </ac:spMkLst>
        </pc:spChg>
        <pc:spChg chg="del">
          <ac:chgData name="Shaun Hemming" userId="6c68858c-ea3e-411f-8e76-6184b0a5988c" providerId="ADAL" clId="{E8344CC7-4625-404D-B804-B5EEC5C6FA7D}" dt="2022-12-22T16:05:05.768" v="364" actId="478"/>
          <ac:spMkLst>
            <pc:docMk/>
            <pc:sldMk cId="1038282049" sldId="265"/>
            <ac:spMk id="3" creationId="{1852D6AF-5885-4F9F-A569-640AB67B58A1}"/>
          </ac:spMkLst>
        </pc:spChg>
        <pc:spChg chg="add mod ord">
          <ac:chgData name="Shaun Hemming" userId="6c68858c-ea3e-411f-8e76-6184b0a5988c" providerId="ADAL" clId="{E8344CC7-4625-404D-B804-B5EEC5C6FA7D}" dt="2022-12-22T16:05:03.736" v="363" actId="167"/>
          <ac:spMkLst>
            <pc:docMk/>
            <pc:sldMk cId="1038282049" sldId="265"/>
            <ac:spMk id="4" creationId="{9B9659F3-8945-473E-A098-341961B5D4C2}"/>
          </ac:spMkLst>
        </pc:spChg>
      </pc:sldChg>
      <pc:sldChg chg="addSp delSp modSp mod">
        <pc:chgData name="Shaun Hemming" userId="6c68858c-ea3e-411f-8e76-6184b0a5988c" providerId="ADAL" clId="{E8344CC7-4625-404D-B804-B5EEC5C6FA7D}" dt="2022-12-22T16:04:42.093" v="356" actId="478"/>
        <pc:sldMkLst>
          <pc:docMk/>
          <pc:sldMk cId="2674904201" sldId="266"/>
        </pc:sldMkLst>
        <pc:spChg chg="mod">
          <ac:chgData name="Shaun Hemming" userId="6c68858c-ea3e-411f-8e76-6184b0a5988c" providerId="ADAL" clId="{E8344CC7-4625-404D-B804-B5EEC5C6FA7D}" dt="2022-12-22T14:36:51.392" v="314" actId="20577"/>
          <ac:spMkLst>
            <pc:docMk/>
            <pc:sldMk cId="2674904201" sldId="266"/>
            <ac:spMk id="2" creationId="{00000000-0000-0000-0000-000000000000}"/>
          </ac:spMkLst>
        </pc:spChg>
        <pc:spChg chg="del">
          <ac:chgData name="Shaun Hemming" userId="6c68858c-ea3e-411f-8e76-6184b0a5988c" providerId="ADAL" clId="{E8344CC7-4625-404D-B804-B5EEC5C6FA7D}" dt="2022-12-22T16:04:42.093" v="356" actId="478"/>
          <ac:spMkLst>
            <pc:docMk/>
            <pc:sldMk cId="2674904201" sldId="266"/>
            <ac:spMk id="3" creationId="{736FC612-05D1-415F-817A-ECF28B938F83}"/>
          </ac:spMkLst>
        </pc:spChg>
        <pc:spChg chg="add mod ord">
          <ac:chgData name="Shaun Hemming" userId="6c68858c-ea3e-411f-8e76-6184b0a5988c" providerId="ADAL" clId="{E8344CC7-4625-404D-B804-B5EEC5C6FA7D}" dt="2022-12-22T16:04:40.168" v="355" actId="167"/>
          <ac:spMkLst>
            <pc:docMk/>
            <pc:sldMk cId="2674904201" sldId="266"/>
            <ac:spMk id="4" creationId="{B229F5B7-C6AE-4976-9EC6-CBD195356320}"/>
          </ac:spMkLst>
        </pc:spChg>
      </pc:sldChg>
      <pc:sldChg chg="addSp delSp modSp mod">
        <pc:chgData name="Shaun Hemming" userId="6c68858c-ea3e-411f-8e76-6184b0a5988c" providerId="ADAL" clId="{E8344CC7-4625-404D-B804-B5EEC5C6FA7D}" dt="2022-12-22T16:04:54.451" v="360" actId="478"/>
        <pc:sldMkLst>
          <pc:docMk/>
          <pc:sldMk cId="401505364" sldId="267"/>
        </pc:sldMkLst>
        <pc:spChg chg="del">
          <ac:chgData name="Shaun Hemming" userId="6c68858c-ea3e-411f-8e76-6184b0a5988c" providerId="ADAL" clId="{E8344CC7-4625-404D-B804-B5EEC5C6FA7D}" dt="2022-12-22T16:04:54.451" v="360" actId="478"/>
          <ac:spMkLst>
            <pc:docMk/>
            <pc:sldMk cId="401505364" sldId="267"/>
            <ac:spMk id="3" creationId="{D2F0E3C9-681E-4284-825A-4102116BB1F4}"/>
          </ac:spMkLst>
        </pc:spChg>
        <pc:spChg chg="add mod ord">
          <ac:chgData name="Shaun Hemming" userId="6c68858c-ea3e-411f-8e76-6184b0a5988c" providerId="ADAL" clId="{E8344CC7-4625-404D-B804-B5EEC5C6FA7D}" dt="2022-12-22T16:04:52.169" v="359" actId="167"/>
          <ac:spMkLst>
            <pc:docMk/>
            <pc:sldMk cId="401505364" sldId="267"/>
            <ac:spMk id="4" creationId="{813D517F-B699-4C54-9AC3-E03642DD4F5A}"/>
          </ac:spMkLst>
        </pc:spChg>
      </pc:sldChg>
      <pc:sldChg chg="addSp delSp modSp mod">
        <pc:chgData name="Shaun Hemming" userId="6c68858c-ea3e-411f-8e76-6184b0a5988c" providerId="ADAL" clId="{E8344CC7-4625-404D-B804-B5EEC5C6FA7D}" dt="2022-12-22T16:04:28.658" v="352" actId="478"/>
        <pc:sldMkLst>
          <pc:docMk/>
          <pc:sldMk cId="3341447809" sldId="268"/>
        </pc:sldMkLst>
        <pc:spChg chg="mod">
          <ac:chgData name="Shaun Hemming" userId="6c68858c-ea3e-411f-8e76-6184b0a5988c" providerId="ADAL" clId="{E8344CC7-4625-404D-B804-B5EEC5C6FA7D}" dt="2022-12-22T11:52:44.247" v="118" actId="20577"/>
          <ac:spMkLst>
            <pc:docMk/>
            <pc:sldMk cId="3341447809" sldId="268"/>
            <ac:spMk id="2" creationId="{00000000-0000-0000-0000-000000000000}"/>
          </ac:spMkLst>
        </pc:spChg>
        <pc:spChg chg="del">
          <ac:chgData name="Shaun Hemming" userId="6c68858c-ea3e-411f-8e76-6184b0a5988c" providerId="ADAL" clId="{E8344CC7-4625-404D-B804-B5EEC5C6FA7D}" dt="2022-12-22T16:04:28.658" v="352" actId="478"/>
          <ac:spMkLst>
            <pc:docMk/>
            <pc:sldMk cId="3341447809" sldId="268"/>
            <ac:spMk id="3" creationId="{DAFAA213-91AA-480F-90FE-ABFDCD93FD31}"/>
          </ac:spMkLst>
        </pc:spChg>
        <pc:spChg chg="add mod ord">
          <ac:chgData name="Shaun Hemming" userId="6c68858c-ea3e-411f-8e76-6184b0a5988c" providerId="ADAL" clId="{E8344CC7-4625-404D-B804-B5EEC5C6FA7D}" dt="2022-12-22T16:04:26.459" v="351" actId="167"/>
          <ac:spMkLst>
            <pc:docMk/>
            <pc:sldMk cId="3341447809" sldId="268"/>
            <ac:spMk id="4" creationId="{5CE06353-5FEE-467C-9E26-01BEB5280497}"/>
          </ac:spMkLst>
        </pc:spChg>
      </pc:sldChg>
      <pc:sldChg chg="addSp delSp modSp mod">
        <pc:chgData name="Shaun Hemming" userId="6c68858c-ea3e-411f-8e76-6184b0a5988c" providerId="ADAL" clId="{E8344CC7-4625-404D-B804-B5EEC5C6FA7D}" dt="2022-12-22T16:04:15.004" v="348" actId="478"/>
        <pc:sldMkLst>
          <pc:docMk/>
          <pc:sldMk cId="1172600161" sldId="269"/>
        </pc:sldMkLst>
        <pc:spChg chg="mod">
          <ac:chgData name="Shaun Hemming" userId="6c68858c-ea3e-411f-8e76-6184b0a5988c" providerId="ADAL" clId="{E8344CC7-4625-404D-B804-B5EEC5C6FA7D}" dt="2022-12-22T12:30:43.221" v="178" actId="20577"/>
          <ac:spMkLst>
            <pc:docMk/>
            <pc:sldMk cId="1172600161" sldId="269"/>
            <ac:spMk id="2" creationId="{00000000-0000-0000-0000-000000000000}"/>
          </ac:spMkLst>
        </pc:spChg>
        <pc:spChg chg="del">
          <ac:chgData name="Shaun Hemming" userId="6c68858c-ea3e-411f-8e76-6184b0a5988c" providerId="ADAL" clId="{E8344CC7-4625-404D-B804-B5EEC5C6FA7D}" dt="2022-12-22T16:04:15.004" v="348" actId="478"/>
          <ac:spMkLst>
            <pc:docMk/>
            <pc:sldMk cId="1172600161" sldId="269"/>
            <ac:spMk id="3" creationId="{9E73396C-DE88-40B0-88CC-187580059F50}"/>
          </ac:spMkLst>
        </pc:spChg>
        <pc:spChg chg="add mod ord">
          <ac:chgData name="Shaun Hemming" userId="6c68858c-ea3e-411f-8e76-6184b0a5988c" providerId="ADAL" clId="{E8344CC7-4625-404D-B804-B5EEC5C6FA7D}" dt="2022-12-22T16:04:13.088" v="347" actId="167"/>
          <ac:spMkLst>
            <pc:docMk/>
            <pc:sldMk cId="1172600161" sldId="269"/>
            <ac:spMk id="4" creationId="{C6CD39E4-E9D2-4A35-8042-EA9828A1E7DD}"/>
          </ac:spMkLst>
        </pc:spChg>
      </pc:sldChg>
      <pc:sldChg chg="addSp delSp modSp mod">
        <pc:chgData name="Shaun Hemming" userId="6c68858c-ea3e-411f-8e76-6184b0a5988c" providerId="ADAL" clId="{E8344CC7-4625-404D-B804-B5EEC5C6FA7D}" dt="2022-12-22T16:03:55.951" v="344" actId="478"/>
        <pc:sldMkLst>
          <pc:docMk/>
          <pc:sldMk cId="3712207459" sldId="270"/>
        </pc:sldMkLst>
        <pc:spChg chg="del">
          <ac:chgData name="Shaun Hemming" userId="6c68858c-ea3e-411f-8e76-6184b0a5988c" providerId="ADAL" clId="{E8344CC7-4625-404D-B804-B5EEC5C6FA7D}" dt="2022-12-22T16:03:55.951" v="344" actId="478"/>
          <ac:spMkLst>
            <pc:docMk/>
            <pc:sldMk cId="3712207459" sldId="270"/>
            <ac:spMk id="3" creationId="{B4B28000-1A16-48B2-80D8-512DA621233E}"/>
          </ac:spMkLst>
        </pc:spChg>
        <pc:spChg chg="add mod ord">
          <ac:chgData name="Shaun Hemming" userId="6c68858c-ea3e-411f-8e76-6184b0a5988c" providerId="ADAL" clId="{E8344CC7-4625-404D-B804-B5EEC5C6FA7D}" dt="2022-12-22T16:03:53.843" v="343" actId="167"/>
          <ac:spMkLst>
            <pc:docMk/>
            <pc:sldMk cId="3712207459" sldId="270"/>
            <ac:spMk id="4" creationId="{F438051B-3176-4FA1-8A0E-0603D079E4C1}"/>
          </ac:spMkLst>
        </pc:spChg>
      </pc:sldChg>
      <pc:sldChg chg="addSp delSp modSp mod">
        <pc:chgData name="Shaun Hemming" userId="6c68858c-ea3e-411f-8e76-6184b0a5988c" providerId="ADAL" clId="{E8344CC7-4625-404D-B804-B5EEC5C6FA7D}" dt="2022-12-22T16:03:37.867" v="340" actId="478"/>
        <pc:sldMkLst>
          <pc:docMk/>
          <pc:sldMk cId="2296651227" sldId="271"/>
        </pc:sldMkLst>
        <pc:spChg chg="mod">
          <ac:chgData name="Shaun Hemming" userId="6c68858c-ea3e-411f-8e76-6184b0a5988c" providerId="ADAL" clId="{E8344CC7-4625-404D-B804-B5EEC5C6FA7D}" dt="2022-12-22T12:43:35.444" v="204" actId="113"/>
          <ac:spMkLst>
            <pc:docMk/>
            <pc:sldMk cId="2296651227" sldId="271"/>
            <ac:spMk id="2" creationId="{00000000-0000-0000-0000-000000000000}"/>
          </ac:spMkLst>
        </pc:spChg>
        <pc:spChg chg="del">
          <ac:chgData name="Shaun Hemming" userId="6c68858c-ea3e-411f-8e76-6184b0a5988c" providerId="ADAL" clId="{E8344CC7-4625-404D-B804-B5EEC5C6FA7D}" dt="2022-12-22T16:03:37.867" v="340" actId="478"/>
          <ac:spMkLst>
            <pc:docMk/>
            <pc:sldMk cId="2296651227" sldId="271"/>
            <ac:spMk id="3" creationId="{223F6C3B-C024-46EA-A7E9-95976360E466}"/>
          </ac:spMkLst>
        </pc:spChg>
        <pc:spChg chg="add mod ord">
          <ac:chgData name="Shaun Hemming" userId="6c68858c-ea3e-411f-8e76-6184b0a5988c" providerId="ADAL" clId="{E8344CC7-4625-404D-B804-B5EEC5C6FA7D}" dt="2022-12-22T16:03:35.836" v="339" actId="167"/>
          <ac:spMkLst>
            <pc:docMk/>
            <pc:sldMk cId="2296651227" sldId="271"/>
            <ac:spMk id="4" creationId="{E8DDBC93-0160-4B23-B00E-C471E6AD3E09}"/>
          </ac:spMkLst>
        </pc:spChg>
      </pc:sldChg>
      <pc:sldChg chg="addSp delSp modSp mod">
        <pc:chgData name="Shaun Hemming" userId="6c68858c-ea3e-411f-8e76-6184b0a5988c" providerId="ADAL" clId="{E8344CC7-4625-404D-B804-B5EEC5C6FA7D}" dt="2022-12-22T16:03:26.679" v="336" actId="478"/>
        <pc:sldMkLst>
          <pc:docMk/>
          <pc:sldMk cId="4194237955" sldId="272"/>
        </pc:sldMkLst>
        <pc:spChg chg="mod">
          <ac:chgData name="Shaun Hemming" userId="6c68858c-ea3e-411f-8e76-6184b0a5988c" providerId="ADAL" clId="{E8344CC7-4625-404D-B804-B5EEC5C6FA7D}" dt="2022-12-22T12:44:09.092" v="205" actId="113"/>
          <ac:spMkLst>
            <pc:docMk/>
            <pc:sldMk cId="4194237955" sldId="272"/>
            <ac:spMk id="2" creationId="{00000000-0000-0000-0000-000000000000}"/>
          </ac:spMkLst>
        </pc:spChg>
        <pc:spChg chg="del">
          <ac:chgData name="Shaun Hemming" userId="6c68858c-ea3e-411f-8e76-6184b0a5988c" providerId="ADAL" clId="{E8344CC7-4625-404D-B804-B5EEC5C6FA7D}" dt="2022-12-22T16:03:26.679" v="336" actId="478"/>
          <ac:spMkLst>
            <pc:docMk/>
            <pc:sldMk cId="4194237955" sldId="272"/>
            <ac:spMk id="3" creationId="{96AD750A-26B4-42F8-93FF-48173C2AB9FF}"/>
          </ac:spMkLst>
        </pc:spChg>
        <pc:spChg chg="add del mod ord">
          <ac:chgData name="Shaun Hemming" userId="6c68858c-ea3e-411f-8e76-6184b0a5988c" providerId="ADAL" clId="{E8344CC7-4625-404D-B804-B5EEC5C6FA7D}" dt="2022-12-22T16:03:24.457" v="335" actId="167"/>
          <ac:spMkLst>
            <pc:docMk/>
            <pc:sldMk cId="4194237955" sldId="272"/>
            <ac:spMk id="4" creationId="{F5A85EEB-CAA2-489C-9CE7-6A12ABD1C16E}"/>
          </ac:spMkLst>
        </pc:spChg>
      </pc:sldChg>
      <pc:sldChg chg="addSp delSp modSp mod">
        <pc:chgData name="Shaun Hemming" userId="6c68858c-ea3e-411f-8e76-6184b0a5988c" providerId="ADAL" clId="{E8344CC7-4625-404D-B804-B5EEC5C6FA7D}" dt="2022-12-22T16:02:43.934" v="326" actId="478"/>
        <pc:sldMkLst>
          <pc:docMk/>
          <pc:sldMk cId="1492362702" sldId="273"/>
        </pc:sldMkLst>
        <pc:spChg chg="mod">
          <ac:chgData name="Shaun Hemming" userId="6c68858c-ea3e-411f-8e76-6184b0a5988c" providerId="ADAL" clId="{E8344CC7-4625-404D-B804-B5EEC5C6FA7D}" dt="2022-12-22T14:29:40.363" v="288" actId="113"/>
          <ac:spMkLst>
            <pc:docMk/>
            <pc:sldMk cId="1492362702" sldId="273"/>
            <ac:spMk id="2" creationId="{00000000-0000-0000-0000-000000000000}"/>
          </ac:spMkLst>
        </pc:spChg>
        <pc:spChg chg="del">
          <ac:chgData name="Shaun Hemming" userId="6c68858c-ea3e-411f-8e76-6184b0a5988c" providerId="ADAL" clId="{E8344CC7-4625-404D-B804-B5EEC5C6FA7D}" dt="2022-12-22T16:02:43.934" v="326" actId="478"/>
          <ac:spMkLst>
            <pc:docMk/>
            <pc:sldMk cId="1492362702" sldId="273"/>
            <ac:spMk id="3" creationId="{F070A65F-B55A-47FD-8F7C-0C69870D7F3F}"/>
          </ac:spMkLst>
        </pc:spChg>
        <pc:spChg chg="add mod ord">
          <ac:chgData name="Shaun Hemming" userId="6c68858c-ea3e-411f-8e76-6184b0a5988c" providerId="ADAL" clId="{E8344CC7-4625-404D-B804-B5EEC5C6FA7D}" dt="2022-12-22T16:02:39.099" v="325" actId="167"/>
          <ac:spMkLst>
            <pc:docMk/>
            <pc:sldMk cId="1492362702" sldId="273"/>
            <ac:spMk id="4" creationId="{D45538C3-082F-4A11-9217-2CFFB3016A48}"/>
          </ac:spMkLst>
        </pc:spChg>
      </pc:sldChg>
      <pc:sldChg chg="modSp mod">
        <pc:chgData name="Shaun Hemming" userId="6c68858c-ea3e-411f-8e76-6184b0a5988c" providerId="ADAL" clId="{E8344CC7-4625-404D-B804-B5EEC5C6FA7D}" dt="2022-12-22T17:48:28.805" v="490" actId="20577"/>
        <pc:sldMkLst>
          <pc:docMk/>
          <pc:sldMk cId="2583681967" sldId="274"/>
        </pc:sldMkLst>
        <pc:spChg chg="mod">
          <ac:chgData name="Shaun Hemming" userId="6c68858c-ea3e-411f-8e76-6184b0a5988c" providerId="ADAL" clId="{E8344CC7-4625-404D-B804-B5EEC5C6FA7D}" dt="2022-12-22T17:48:28.805" v="490" actId="20577"/>
          <ac:spMkLst>
            <pc:docMk/>
            <pc:sldMk cId="2583681967" sldId="274"/>
            <ac:spMk id="3" creationId="{0DCF63F7-A14D-4A40-9D32-F916BA05DDE7}"/>
          </ac:spMkLst>
        </pc:spChg>
        <pc:spChg chg="mod">
          <ac:chgData name="Shaun Hemming" userId="6c68858c-ea3e-411f-8e76-6184b0a5988c" providerId="ADAL" clId="{E8344CC7-4625-404D-B804-B5EEC5C6FA7D}" dt="2022-12-22T15:58:22.041" v="322" actId="692"/>
          <ac:spMkLst>
            <pc:docMk/>
            <pc:sldMk cId="2583681967" sldId="274"/>
            <ac:spMk id="4" creationId="{D5559958-D93C-4C08-B93E-04DF06FB2015}"/>
          </ac:spMkLst>
        </pc:spChg>
      </pc:sldChg>
      <pc:sldChg chg="delSp modSp mod setBg">
        <pc:chgData name="Shaun Hemming" userId="6c68858c-ea3e-411f-8e76-6184b0a5988c" providerId="ADAL" clId="{E8344CC7-4625-404D-B804-B5EEC5C6FA7D}" dt="2022-12-22T17:49:04.212" v="522" actId="20577"/>
        <pc:sldMkLst>
          <pc:docMk/>
          <pc:sldMk cId="1836376529" sldId="275"/>
        </pc:sldMkLst>
        <pc:spChg chg="mod">
          <ac:chgData name="Shaun Hemming" userId="6c68858c-ea3e-411f-8e76-6184b0a5988c" providerId="ADAL" clId="{E8344CC7-4625-404D-B804-B5EEC5C6FA7D}" dt="2022-12-22T17:49:04.212" v="522" actId="20577"/>
          <ac:spMkLst>
            <pc:docMk/>
            <pc:sldMk cId="1836376529" sldId="275"/>
            <ac:spMk id="3" creationId="{0DCF63F7-A14D-4A40-9D32-F916BA05DDE7}"/>
          </ac:spMkLst>
        </pc:spChg>
        <pc:picChg chg="del">
          <ac:chgData name="Shaun Hemming" userId="6c68858c-ea3e-411f-8e76-6184b0a5988c" providerId="ADAL" clId="{E8344CC7-4625-404D-B804-B5EEC5C6FA7D}" dt="2022-12-22T17:46:15.446" v="396" actId="478"/>
          <ac:picMkLst>
            <pc:docMk/>
            <pc:sldMk cId="1836376529" sldId="275"/>
            <ac:picMk id="5" creationId="{10E6A59A-4882-4AF5-8B60-5728DDD4C1AC}"/>
          </ac:picMkLst>
        </pc:picChg>
      </pc:sldChg>
      <pc:sldChg chg="modSp mod">
        <pc:chgData name="Shaun Hemming" userId="6c68858c-ea3e-411f-8e76-6184b0a5988c" providerId="ADAL" clId="{E8344CC7-4625-404D-B804-B5EEC5C6FA7D}" dt="2022-12-22T17:48:57.927" v="521" actId="20577"/>
        <pc:sldMkLst>
          <pc:docMk/>
          <pc:sldMk cId="1158644586" sldId="276"/>
        </pc:sldMkLst>
        <pc:spChg chg="mod">
          <ac:chgData name="Shaun Hemming" userId="6c68858c-ea3e-411f-8e76-6184b0a5988c" providerId="ADAL" clId="{E8344CC7-4625-404D-B804-B5EEC5C6FA7D}" dt="2022-12-22T17:48:57.927" v="521" actId="20577"/>
          <ac:spMkLst>
            <pc:docMk/>
            <pc:sldMk cId="1158644586" sldId="276"/>
            <ac:spMk id="3" creationId="{0DCF63F7-A14D-4A40-9D32-F916BA05DDE7}"/>
          </ac:spMkLst>
        </pc:spChg>
        <pc:spChg chg="mod">
          <ac:chgData name="Shaun Hemming" userId="6c68858c-ea3e-411f-8e76-6184b0a5988c" providerId="ADAL" clId="{E8344CC7-4625-404D-B804-B5EEC5C6FA7D}" dt="2022-12-22T17:46:52.505" v="402" actId="12789"/>
          <ac:spMkLst>
            <pc:docMk/>
            <pc:sldMk cId="1158644586" sldId="276"/>
            <ac:spMk id="4" creationId="{A0C518D4-FA9B-49E3-8604-0F64614322AB}"/>
          </ac:spMkLst>
        </pc:spChg>
        <pc:spChg chg="mod">
          <ac:chgData name="Shaun Hemming" userId="6c68858c-ea3e-411f-8e76-6184b0a5988c" providerId="ADAL" clId="{E8344CC7-4625-404D-B804-B5EEC5C6FA7D}" dt="2022-12-22T17:47:14.654" v="407" actId="12789"/>
          <ac:spMkLst>
            <pc:docMk/>
            <pc:sldMk cId="1158644586" sldId="276"/>
            <ac:spMk id="6" creationId="{B9882D9E-E8C9-47CD-A8C1-8992F5F510A3}"/>
          </ac:spMkLst>
        </pc:spChg>
      </pc:sldChg>
    </pc:docChg>
  </pc:docChgLst>
  <pc:docChgLst>
    <pc:chgData name="Sarah Lu" userId="S::sel1g13@soton.ac.uk::03340fab-313d-4536-98c1-be49a0a5e8da" providerId="AD" clId="Web-{5DDB770E-4F60-D02A-665A-9706877D0415}"/>
    <pc:docChg chg="addSld delSld modSld">
      <pc:chgData name="Sarah Lu" userId="S::sel1g13@soton.ac.uk::03340fab-313d-4536-98c1-be49a0a5e8da" providerId="AD" clId="Web-{5DDB770E-4F60-D02A-665A-9706877D0415}" dt="2023-01-06T11:59:35.423" v="188" actId="1076"/>
      <pc:docMkLst>
        <pc:docMk/>
      </pc:docMkLst>
      <pc:sldChg chg="del">
        <pc:chgData name="Sarah Lu" userId="S::sel1g13@soton.ac.uk::03340fab-313d-4536-98c1-be49a0a5e8da" providerId="AD" clId="Web-{5DDB770E-4F60-D02A-665A-9706877D0415}" dt="2023-01-06T11:36:07.275" v="20"/>
        <pc:sldMkLst>
          <pc:docMk/>
          <pc:sldMk cId="3853786471" sldId="259"/>
        </pc:sldMkLst>
      </pc:sldChg>
      <pc:sldChg chg="addSp delSp modSp">
        <pc:chgData name="Sarah Lu" userId="S::sel1g13@soton.ac.uk::03340fab-313d-4536-98c1-be49a0a5e8da" providerId="AD" clId="Web-{5DDB770E-4F60-D02A-665A-9706877D0415}" dt="2023-01-06T11:42:53.083" v="68" actId="1076"/>
        <pc:sldMkLst>
          <pc:docMk/>
          <pc:sldMk cId="12912849" sldId="260"/>
        </pc:sldMkLst>
        <pc:spChg chg="add del mod">
          <ac:chgData name="Sarah Lu" userId="S::sel1g13@soton.ac.uk::03340fab-313d-4536-98c1-be49a0a5e8da" providerId="AD" clId="Web-{5DDB770E-4F60-D02A-665A-9706877D0415}" dt="2023-01-06T11:39:04.108" v="47" actId="14100"/>
          <ac:spMkLst>
            <pc:docMk/>
            <pc:sldMk cId="12912849" sldId="260"/>
            <ac:spMk id="2" creationId="{00000000-0000-0000-0000-000000000000}"/>
          </ac:spMkLst>
        </pc:spChg>
        <pc:spChg chg="add del mod">
          <ac:chgData name="Sarah Lu" userId="S::sel1g13@soton.ac.uk::03340fab-313d-4536-98c1-be49a0a5e8da" providerId="AD" clId="Web-{5DDB770E-4F60-D02A-665A-9706877D0415}" dt="2023-01-06T11:38:27.888" v="40" actId="14100"/>
          <ac:spMkLst>
            <pc:docMk/>
            <pc:sldMk cId="12912849" sldId="260"/>
            <ac:spMk id="4" creationId="{8957C8EE-78AE-4F9A-AE7A-BA7963BA64F9}"/>
          </ac:spMkLst>
        </pc:spChg>
        <pc:spChg chg="add del mod">
          <ac:chgData name="Sarah Lu" userId="S::sel1g13@soton.ac.uk::03340fab-313d-4536-98c1-be49a0a5e8da" providerId="AD" clId="Web-{5DDB770E-4F60-D02A-665A-9706877D0415}" dt="2023-01-06T11:37:49.356" v="32"/>
          <ac:spMkLst>
            <pc:docMk/>
            <pc:sldMk cId="12912849" sldId="260"/>
            <ac:spMk id="5" creationId="{42123818-009C-7653-0078-9C67DC65532A}"/>
          </ac:spMkLst>
        </pc:spChg>
        <pc:picChg chg="add del mod">
          <ac:chgData name="Sarah Lu" userId="S::sel1g13@soton.ac.uk::03340fab-313d-4536-98c1-be49a0a5e8da" providerId="AD" clId="Web-{5DDB770E-4F60-D02A-665A-9706877D0415}" dt="2023-01-06T11:39:42.391" v="50"/>
          <ac:picMkLst>
            <pc:docMk/>
            <pc:sldMk cId="12912849" sldId="260"/>
            <ac:picMk id="6" creationId="{7A6B471F-14D4-DA23-7062-AF736090D40C}"/>
          </ac:picMkLst>
        </pc:picChg>
        <pc:picChg chg="add del mod">
          <ac:chgData name="Sarah Lu" userId="S::sel1g13@soton.ac.uk::03340fab-313d-4536-98c1-be49a0a5e8da" providerId="AD" clId="Web-{5DDB770E-4F60-D02A-665A-9706877D0415}" dt="2023-01-06T11:41:14.112" v="56"/>
          <ac:picMkLst>
            <pc:docMk/>
            <pc:sldMk cId="12912849" sldId="260"/>
            <ac:picMk id="7" creationId="{FFABE567-921A-363B-A1C8-D18713029EB1}"/>
          </ac:picMkLst>
        </pc:picChg>
        <pc:picChg chg="add mod">
          <ac:chgData name="Sarah Lu" userId="S::sel1g13@soton.ac.uk::03340fab-313d-4536-98c1-be49a0a5e8da" providerId="AD" clId="Web-{5DDB770E-4F60-D02A-665A-9706877D0415}" dt="2023-01-06T11:42:53.083" v="68" actId="1076"/>
          <ac:picMkLst>
            <pc:docMk/>
            <pc:sldMk cId="12912849" sldId="260"/>
            <ac:picMk id="8" creationId="{A1CE7D26-255B-5C14-4AEC-8FE5651B5D31}"/>
          </ac:picMkLst>
        </pc:picChg>
      </pc:sldChg>
      <pc:sldChg chg="addSp modSp">
        <pc:chgData name="Sarah Lu" userId="S::sel1g13@soton.ac.uk::03340fab-313d-4536-98c1-be49a0a5e8da" providerId="AD" clId="Web-{5DDB770E-4F60-D02A-665A-9706877D0415}" dt="2023-01-06T11:45:57.432" v="91" actId="1076"/>
        <pc:sldMkLst>
          <pc:docMk/>
          <pc:sldMk cId="1294438725" sldId="261"/>
        </pc:sldMkLst>
        <pc:spChg chg="mod">
          <ac:chgData name="Sarah Lu" userId="S::sel1g13@soton.ac.uk::03340fab-313d-4536-98c1-be49a0a5e8da" providerId="AD" clId="Web-{5DDB770E-4F60-D02A-665A-9706877D0415}" dt="2023-01-06T11:43:58.382" v="79" actId="14100"/>
          <ac:spMkLst>
            <pc:docMk/>
            <pc:sldMk cId="1294438725" sldId="261"/>
            <ac:spMk id="2" creationId="{00000000-0000-0000-0000-000000000000}"/>
          </ac:spMkLst>
        </pc:spChg>
        <pc:spChg chg="mod">
          <ac:chgData name="Sarah Lu" userId="S::sel1g13@soton.ac.uk::03340fab-313d-4536-98c1-be49a0a5e8da" providerId="AD" clId="Web-{5DDB770E-4F60-D02A-665A-9706877D0415}" dt="2023-01-06T11:43:49.241" v="76" actId="14100"/>
          <ac:spMkLst>
            <pc:docMk/>
            <pc:sldMk cId="1294438725" sldId="261"/>
            <ac:spMk id="4" creationId="{6EC38AA7-1C79-4304-9607-BED332639DDC}"/>
          </ac:spMkLst>
        </pc:spChg>
        <pc:picChg chg="add mod">
          <ac:chgData name="Sarah Lu" userId="S::sel1g13@soton.ac.uk::03340fab-313d-4536-98c1-be49a0a5e8da" providerId="AD" clId="Web-{5DDB770E-4F60-D02A-665A-9706877D0415}" dt="2023-01-06T11:45:57.432" v="91" actId="1076"/>
          <ac:picMkLst>
            <pc:docMk/>
            <pc:sldMk cId="1294438725" sldId="261"/>
            <ac:picMk id="3" creationId="{C42F100B-FC90-0702-85BE-12689E6957C8}"/>
          </ac:picMkLst>
        </pc:picChg>
        <pc:picChg chg="add mod">
          <ac:chgData name="Sarah Lu" userId="S::sel1g13@soton.ac.uk::03340fab-313d-4536-98c1-be49a0a5e8da" providerId="AD" clId="Web-{5DDB770E-4F60-D02A-665A-9706877D0415}" dt="2023-01-06T11:45:49.713" v="86" actId="1076"/>
          <ac:picMkLst>
            <pc:docMk/>
            <pc:sldMk cId="1294438725" sldId="261"/>
            <ac:picMk id="5" creationId="{D0018211-DAB0-33E1-AEB9-2114C8A1C1FA}"/>
          </ac:picMkLst>
        </pc:picChg>
      </pc:sldChg>
      <pc:sldChg chg="addSp delSp modSp">
        <pc:chgData name="Sarah Lu" userId="S::sel1g13@soton.ac.uk::03340fab-313d-4536-98c1-be49a0a5e8da" providerId="AD" clId="Web-{5DDB770E-4F60-D02A-665A-9706877D0415}" dt="2023-01-06T11:54:40.743" v="163"/>
        <pc:sldMkLst>
          <pc:docMk/>
          <pc:sldMk cId="3661140361" sldId="263"/>
        </pc:sldMkLst>
        <pc:spChg chg="mod">
          <ac:chgData name="Sarah Lu" userId="S::sel1g13@soton.ac.uk::03340fab-313d-4536-98c1-be49a0a5e8da" providerId="AD" clId="Web-{5DDB770E-4F60-D02A-665A-9706877D0415}" dt="2023-01-06T11:54:40.743" v="163"/>
          <ac:spMkLst>
            <pc:docMk/>
            <pc:sldMk cId="3661140361" sldId="263"/>
            <ac:spMk id="2" creationId="{00000000-0000-0000-0000-000000000000}"/>
          </ac:spMkLst>
        </pc:spChg>
        <pc:spChg chg="mod">
          <ac:chgData name="Sarah Lu" userId="S::sel1g13@soton.ac.uk::03340fab-313d-4536-98c1-be49a0a5e8da" providerId="AD" clId="Web-{5DDB770E-4F60-D02A-665A-9706877D0415}" dt="2023-01-06T11:54:18.305" v="157" actId="14100"/>
          <ac:spMkLst>
            <pc:docMk/>
            <pc:sldMk cId="3661140361" sldId="263"/>
            <ac:spMk id="4" creationId="{FAD7693E-BC51-4A61-B4F3-CC1B02878514}"/>
          </ac:spMkLst>
        </pc:spChg>
        <pc:picChg chg="add mod">
          <ac:chgData name="Sarah Lu" userId="S::sel1g13@soton.ac.uk::03340fab-313d-4536-98c1-be49a0a5e8da" providerId="AD" clId="Web-{5DDB770E-4F60-D02A-665A-9706877D0415}" dt="2023-01-06T11:50:15.877" v="125" actId="1076"/>
          <ac:picMkLst>
            <pc:docMk/>
            <pc:sldMk cId="3661140361" sldId="263"/>
            <ac:picMk id="3" creationId="{5C952976-14D1-E049-59E7-155B3BD23D0B}"/>
          </ac:picMkLst>
        </pc:picChg>
        <pc:picChg chg="add del mod">
          <ac:chgData name="Sarah Lu" userId="S::sel1g13@soton.ac.uk::03340fab-313d-4536-98c1-be49a0a5e8da" providerId="AD" clId="Web-{5DDB770E-4F60-D02A-665A-9706877D0415}" dt="2023-01-06T11:49:00.125" v="112"/>
          <ac:picMkLst>
            <pc:docMk/>
            <pc:sldMk cId="3661140361" sldId="263"/>
            <ac:picMk id="5" creationId="{724F4797-2530-E7C8-0EC2-CB07CE520525}"/>
          </ac:picMkLst>
        </pc:picChg>
        <pc:picChg chg="add del mod modCrop">
          <ac:chgData name="Sarah Lu" userId="S::sel1g13@soton.ac.uk::03340fab-313d-4536-98c1-be49a0a5e8da" providerId="AD" clId="Web-{5DDB770E-4F60-D02A-665A-9706877D0415}" dt="2023-01-06T11:50:03.517" v="122"/>
          <ac:picMkLst>
            <pc:docMk/>
            <pc:sldMk cId="3661140361" sldId="263"/>
            <ac:picMk id="6" creationId="{09AF3B7D-1316-83B1-F821-013ECBD5D04A}"/>
          </ac:picMkLst>
        </pc:picChg>
        <pc:picChg chg="add mod">
          <ac:chgData name="Sarah Lu" userId="S::sel1g13@soton.ac.uk::03340fab-313d-4536-98c1-be49a0a5e8da" providerId="AD" clId="Web-{5DDB770E-4F60-D02A-665A-9706877D0415}" dt="2023-01-06T11:50:18.111" v="126" actId="1076"/>
          <ac:picMkLst>
            <pc:docMk/>
            <pc:sldMk cId="3661140361" sldId="263"/>
            <ac:picMk id="7" creationId="{814F499C-EB6D-F38C-5FF5-0327E3090500}"/>
          </ac:picMkLst>
        </pc:picChg>
      </pc:sldChg>
      <pc:sldChg chg="addSp modSp">
        <pc:chgData name="Sarah Lu" userId="S::sel1g13@soton.ac.uk::03340fab-313d-4536-98c1-be49a0a5e8da" providerId="AD" clId="Web-{5DDB770E-4F60-D02A-665A-9706877D0415}" dt="2023-01-06T11:57:39.295" v="179" actId="14100"/>
        <pc:sldMkLst>
          <pc:docMk/>
          <pc:sldMk cId="3692061239" sldId="264"/>
        </pc:sldMkLst>
        <pc:spChg chg="mod">
          <ac:chgData name="Sarah Lu" userId="S::sel1g13@soton.ac.uk::03340fab-313d-4536-98c1-be49a0a5e8da" providerId="AD" clId="Web-{5DDB770E-4F60-D02A-665A-9706877D0415}" dt="2023-01-06T11:55:01.432" v="169" actId="14100"/>
          <ac:spMkLst>
            <pc:docMk/>
            <pc:sldMk cId="3692061239" sldId="264"/>
            <ac:spMk id="2" creationId="{00000000-0000-0000-0000-000000000000}"/>
          </ac:spMkLst>
        </pc:spChg>
        <pc:spChg chg="mod">
          <ac:chgData name="Sarah Lu" userId="S::sel1g13@soton.ac.uk::03340fab-313d-4536-98c1-be49a0a5e8da" providerId="AD" clId="Web-{5DDB770E-4F60-D02A-665A-9706877D0415}" dt="2023-01-06T11:54:56.510" v="166" actId="14100"/>
          <ac:spMkLst>
            <pc:docMk/>
            <pc:sldMk cId="3692061239" sldId="264"/>
            <ac:spMk id="4" creationId="{81CBE7AD-C607-4BDB-995E-DE864D6EA5B4}"/>
          </ac:spMkLst>
        </pc:spChg>
        <pc:picChg chg="add mod">
          <ac:chgData name="Sarah Lu" userId="S::sel1g13@soton.ac.uk::03340fab-313d-4536-98c1-be49a0a5e8da" providerId="AD" clId="Web-{5DDB770E-4F60-D02A-665A-9706877D0415}" dt="2023-01-06T11:57:35.170" v="177" actId="14100"/>
          <ac:picMkLst>
            <pc:docMk/>
            <pc:sldMk cId="3692061239" sldId="264"/>
            <ac:picMk id="3" creationId="{90C110F9-F9B8-58D8-59DE-BBFF6F2024B8}"/>
          </ac:picMkLst>
        </pc:picChg>
        <pc:picChg chg="add mod">
          <ac:chgData name="Sarah Lu" userId="S::sel1g13@soton.ac.uk::03340fab-313d-4536-98c1-be49a0a5e8da" providerId="AD" clId="Web-{5DDB770E-4F60-D02A-665A-9706877D0415}" dt="2023-01-06T11:57:39.295" v="179" actId="14100"/>
          <ac:picMkLst>
            <pc:docMk/>
            <pc:sldMk cId="3692061239" sldId="264"/>
            <ac:picMk id="5" creationId="{D32CF8C9-AF97-F4A7-9D34-7527CC52B858}"/>
          </ac:picMkLst>
        </pc:picChg>
      </pc:sldChg>
      <pc:sldChg chg="addSp delSp modSp">
        <pc:chgData name="Sarah Lu" userId="S::sel1g13@soton.ac.uk::03340fab-313d-4536-98c1-be49a0a5e8da" providerId="AD" clId="Web-{5DDB770E-4F60-D02A-665A-9706877D0415}" dt="2023-01-06T11:58:48.938" v="185" actId="14100"/>
        <pc:sldMkLst>
          <pc:docMk/>
          <pc:sldMk cId="1038282049" sldId="265"/>
        </pc:sldMkLst>
        <pc:spChg chg="mod">
          <ac:chgData name="Sarah Lu" userId="S::sel1g13@soton.ac.uk::03340fab-313d-4536-98c1-be49a0a5e8da" providerId="AD" clId="Web-{5DDB770E-4F60-D02A-665A-9706877D0415}" dt="2023-01-06T11:54:01.508" v="155" actId="14100"/>
          <ac:spMkLst>
            <pc:docMk/>
            <pc:sldMk cId="1038282049" sldId="265"/>
            <ac:spMk id="2" creationId="{00000000-0000-0000-0000-000000000000}"/>
          </ac:spMkLst>
        </pc:spChg>
        <pc:spChg chg="mod">
          <ac:chgData name="Sarah Lu" userId="S::sel1g13@soton.ac.uk::03340fab-313d-4536-98c1-be49a0a5e8da" providerId="AD" clId="Web-{5DDB770E-4F60-D02A-665A-9706877D0415}" dt="2023-01-06T11:54:08.102" v="156" actId="14100"/>
          <ac:spMkLst>
            <pc:docMk/>
            <pc:sldMk cId="1038282049" sldId="265"/>
            <ac:spMk id="4" creationId="{9B9659F3-8945-473E-A098-341961B5D4C2}"/>
          </ac:spMkLst>
        </pc:spChg>
        <pc:picChg chg="add del mod">
          <ac:chgData name="Sarah Lu" userId="S::sel1g13@soton.ac.uk::03340fab-313d-4536-98c1-be49a0a5e8da" providerId="AD" clId="Web-{5DDB770E-4F60-D02A-665A-9706877D0415}" dt="2023-01-06T11:58:44.094" v="183"/>
          <ac:picMkLst>
            <pc:docMk/>
            <pc:sldMk cId="1038282049" sldId="265"/>
            <ac:picMk id="3" creationId="{5D0171B2-1A72-C907-B952-A82BB3FEF5E2}"/>
          </ac:picMkLst>
        </pc:picChg>
        <pc:picChg chg="add mod">
          <ac:chgData name="Sarah Lu" userId="S::sel1g13@soton.ac.uk::03340fab-313d-4536-98c1-be49a0a5e8da" providerId="AD" clId="Web-{5DDB770E-4F60-D02A-665A-9706877D0415}" dt="2023-01-06T11:58:48.938" v="185" actId="14100"/>
          <ac:picMkLst>
            <pc:docMk/>
            <pc:sldMk cId="1038282049" sldId="265"/>
            <ac:picMk id="5" creationId="{D72E2469-E980-7A84-9C0C-15872C182353}"/>
          </ac:picMkLst>
        </pc:picChg>
      </pc:sldChg>
      <pc:sldChg chg="del">
        <pc:chgData name="Sarah Lu" userId="S::sel1g13@soton.ac.uk::03340fab-313d-4536-98c1-be49a0a5e8da" providerId="AD" clId="Web-{5DDB770E-4F60-D02A-665A-9706877D0415}" dt="2023-01-06T11:35:34.618" v="19"/>
        <pc:sldMkLst>
          <pc:docMk/>
          <pc:sldMk cId="2583681967" sldId="274"/>
        </pc:sldMkLst>
      </pc:sldChg>
      <pc:sldChg chg="del">
        <pc:chgData name="Sarah Lu" userId="S::sel1g13@soton.ac.uk::03340fab-313d-4536-98c1-be49a0a5e8da" providerId="AD" clId="Web-{5DDB770E-4F60-D02A-665A-9706877D0415}" dt="2023-01-06T11:36:11.869" v="21"/>
        <pc:sldMkLst>
          <pc:docMk/>
          <pc:sldMk cId="1836376529" sldId="275"/>
        </pc:sldMkLst>
      </pc:sldChg>
      <pc:sldChg chg="del">
        <pc:chgData name="Sarah Lu" userId="S::sel1g13@soton.ac.uk::03340fab-313d-4536-98c1-be49a0a5e8da" providerId="AD" clId="Web-{5DDB770E-4F60-D02A-665A-9706877D0415}" dt="2023-01-06T11:36:15.510" v="22"/>
        <pc:sldMkLst>
          <pc:docMk/>
          <pc:sldMk cId="1158644586" sldId="276"/>
        </pc:sldMkLst>
      </pc:sldChg>
      <pc:sldChg chg="delSp modSp">
        <pc:chgData name="Sarah Lu" userId="S::sel1g13@soton.ac.uk::03340fab-313d-4536-98c1-be49a0a5e8da" providerId="AD" clId="Web-{5DDB770E-4F60-D02A-665A-9706877D0415}" dt="2023-01-06T11:59:35.423" v="188" actId="1076"/>
        <pc:sldMkLst>
          <pc:docMk/>
          <pc:sldMk cId="1748626497" sldId="277"/>
        </pc:sldMkLst>
        <pc:spChg chg="mod">
          <ac:chgData name="Sarah Lu" userId="S::sel1g13@soton.ac.uk::03340fab-313d-4536-98c1-be49a0a5e8da" providerId="AD" clId="Web-{5DDB770E-4F60-D02A-665A-9706877D0415}" dt="2023-01-06T11:59:34.002" v="187" actId="20577"/>
          <ac:spMkLst>
            <pc:docMk/>
            <pc:sldMk cId="1748626497" sldId="277"/>
            <ac:spMk id="2" creationId="{00000000-0000-0000-0000-000000000000}"/>
          </ac:spMkLst>
        </pc:spChg>
        <pc:spChg chg="del">
          <ac:chgData name="Sarah Lu" userId="S::sel1g13@soton.ac.uk::03340fab-313d-4536-98c1-be49a0a5e8da" providerId="AD" clId="Web-{5DDB770E-4F60-D02A-665A-9706877D0415}" dt="2023-01-06T11:35:12.789" v="18"/>
          <ac:spMkLst>
            <pc:docMk/>
            <pc:sldMk cId="1748626497" sldId="277"/>
            <ac:spMk id="3" creationId="{0DCF63F7-A14D-4A40-9D32-F916BA05DDE7}"/>
          </ac:spMkLst>
        </pc:spChg>
        <pc:spChg chg="mod">
          <ac:chgData name="Sarah Lu" userId="S::sel1g13@soton.ac.uk::03340fab-313d-4536-98c1-be49a0a5e8da" providerId="AD" clId="Web-{5DDB770E-4F60-D02A-665A-9706877D0415}" dt="2023-01-06T11:34:32.538" v="0" actId="14100"/>
          <ac:spMkLst>
            <pc:docMk/>
            <pc:sldMk cId="1748626497" sldId="277"/>
            <ac:spMk id="5" creationId="{12297B21-7EBF-4107-A302-261385CD3F3F}"/>
          </ac:spMkLst>
        </pc:spChg>
        <pc:picChg chg="mod">
          <ac:chgData name="Sarah Lu" userId="S::sel1g13@soton.ac.uk::03340fab-313d-4536-98c1-be49a0a5e8da" providerId="AD" clId="Web-{5DDB770E-4F60-D02A-665A-9706877D0415}" dt="2023-01-06T11:34:56.336" v="11" actId="1076"/>
          <ac:picMkLst>
            <pc:docMk/>
            <pc:sldMk cId="1748626497" sldId="277"/>
            <ac:picMk id="4" creationId="{AC50C76C-A44A-ED4D-41C8-CFA53865414E}"/>
          </ac:picMkLst>
        </pc:picChg>
        <pc:picChg chg="mod">
          <ac:chgData name="Sarah Lu" userId="S::sel1g13@soton.ac.uk::03340fab-313d-4536-98c1-be49a0a5e8da" providerId="AD" clId="Web-{5DDB770E-4F60-D02A-665A-9706877D0415}" dt="2023-01-06T11:59:35.423" v="188" actId="1076"/>
          <ac:picMkLst>
            <pc:docMk/>
            <pc:sldMk cId="1748626497" sldId="277"/>
            <ac:picMk id="6" creationId="{05317139-4873-CC95-4576-93D0D232993A}"/>
          </ac:picMkLst>
        </pc:picChg>
        <pc:picChg chg="mod">
          <ac:chgData name="Sarah Lu" userId="S::sel1g13@soton.ac.uk::03340fab-313d-4536-98c1-be49a0a5e8da" providerId="AD" clId="Web-{5DDB770E-4F60-D02A-665A-9706877D0415}" dt="2023-01-06T11:35:03.211" v="15" actId="1076"/>
          <ac:picMkLst>
            <pc:docMk/>
            <pc:sldMk cId="1748626497" sldId="277"/>
            <ac:picMk id="7" creationId="{2412466F-800D-59F7-B3F5-936155E9CB32}"/>
          </ac:picMkLst>
        </pc:picChg>
      </pc:sldChg>
      <pc:sldChg chg="add del replId">
        <pc:chgData name="Sarah Lu" userId="S::sel1g13@soton.ac.uk::03340fab-313d-4536-98c1-be49a0a5e8da" providerId="AD" clId="Web-{5DDB770E-4F60-D02A-665A-9706877D0415}" dt="2023-01-06T11:38:09.404" v="37"/>
        <pc:sldMkLst>
          <pc:docMk/>
          <pc:sldMk cId="1670854219" sldId="278"/>
        </pc:sldMkLst>
      </pc:sldChg>
      <pc:sldChg chg="addSp delSp add del replId">
        <pc:chgData name="Sarah Lu" userId="S::sel1g13@soton.ac.uk::03340fab-313d-4536-98c1-be49a0a5e8da" providerId="AD" clId="Web-{5DDB770E-4F60-D02A-665A-9706877D0415}" dt="2023-01-06T11:37:49.856" v="33"/>
        <pc:sldMkLst>
          <pc:docMk/>
          <pc:sldMk cId="2446121527" sldId="278"/>
        </pc:sldMkLst>
        <pc:spChg chg="add del">
          <ac:chgData name="Sarah Lu" userId="S::sel1g13@soton.ac.uk::03340fab-313d-4536-98c1-be49a0a5e8da" providerId="AD" clId="Web-{5DDB770E-4F60-D02A-665A-9706877D0415}" dt="2023-01-06T11:37:44.450" v="30"/>
          <ac:spMkLst>
            <pc:docMk/>
            <pc:sldMk cId="2446121527" sldId="278"/>
            <ac:spMk id="3" creationId="{4EBC1221-48A6-3DEB-0A60-057E6B72A6FF}"/>
          </ac:spMkLst>
        </pc:spChg>
        <pc:spChg chg="add del">
          <ac:chgData name="Sarah Lu" userId="S::sel1g13@soton.ac.uk::03340fab-313d-4536-98c1-be49a0a5e8da" providerId="AD" clId="Web-{5DDB770E-4F60-D02A-665A-9706877D0415}" dt="2023-01-06T11:37:47.012" v="31"/>
          <ac:spMkLst>
            <pc:docMk/>
            <pc:sldMk cId="2446121527" sldId="278"/>
            <ac:spMk id="5" creationId="{12297B21-7EBF-4107-A302-261385CD3F3F}"/>
          </ac:spMkLst>
        </pc:spChg>
      </pc:sldChg>
    </pc:docChg>
  </pc:docChgLst>
  <pc:docChgLst>
    <pc:chgData name="Shaun Hemming" userId="6c68858c-ea3e-411f-8e76-6184b0a5988c" providerId="ADAL" clId="{F99C0B09-EA07-45DA-8D12-ED996C306A50}"/>
    <pc:docChg chg="undo custSel modSld sldOrd">
      <pc:chgData name="Shaun Hemming" userId="6c68858c-ea3e-411f-8e76-6184b0a5988c" providerId="ADAL" clId="{F99C0B09-EA07-45DA-8D12-ED996C306A50}" dt="2023-02-14T19:01:08.735" v="4918" actId="20577"/>
      <pc:docMkLst>
        <pc:docMk/>
      </pc:docMkLst>
      <pc:sldChg chg="ord">
        <pc:chgData name="Shaun Hemming" userId="6c68858c-ea3e-411f-8e76-6184b0a5988c" providerId="ADAL" clId="{F99C0B09-EA07-45DA-8D12-ED996C306A50}" dt="2023-02-14T18:34:11.350" v="3476"/>
        <pc:sldMkLst>
          <pc:docMk/>
          <pc:sldMk cId="1172600161" sldId="269"/>
        </pc:sldMkLst>
      </pc:sldChg>
      <pc:sldChg chg="addSp modSp mod modNotesTx">
        <pc:chgData name="Shaun Hemming" userId="6c68858c-ea3e-411f-8e76-6184b0a5988c" providerId="ADAL" clId="{F99C0B09-EA07-45DA-8D12-ED996C306A50}" dt="2023-02-14T19:01:08.735" v="4918" actId="20577"/>
        <pc:sldMkLst>
          <pc:docMk/>
          <pc:sldMk cId="2897550902" sldId="280"/>
        </pc:sldMkLst>
        <pc:spChg chg="add mod">
          <ac:chgData name="Shaun Hemming" userId="6c68858c-ea3e-411f-8e76-6184b0a5988c" providerId="ADAL" clId="{F99C0B09-EA07-45DA-8D12-ED996C306A50}" dt="2023-02-14T17:45:40.546" v="650" actId="20577"/>
          <ac:spMkLst>
            <pc:docMk/>
            <pc:sldMk cId="2897550902" sldId="280"/>
            <ac:spMk id="2" creationId="{AF5FDC59-C628-BB5B-2AF0-F2621EA13B80}"/>
          </ac:spMkLst>
        </pc:spChg>
        <pc:spChg chg="add mod">
          <ac:chgData name="Shaun Hemming" userId="6c68858c-ea3e-411f-8e76-6184b0a5988c" providerId="ADAL" clId="{F99C0B09-EA07-45DA-8D12-ED996C306A50}" dt="2023-02-14T17:41:46.926" v="524" actId="20577"/>
          <ac:spMkLst>
            <pc:docMk/>
            <pc:sldMk cId="2897550902" sldId="280"/>
            <ac:spMk id="3" creationId="{CEE593D6-D246-AA3C-79CC-B9CE6A0B9D3B}"/>
          </ac:spMkLst>
        </pc:spChg>
        <pc:spChg chg="mod">
          <ac:chgData name="Shaun Hemming" userId="6c68858c-ea3e-411f-8e76-6184b0a5988c" providerId="ADAL" clId="{F99C0B09-EA07-45DA-8D12-ED996C306A50}" dt="2023-02-14T19:01:05.838" v="4916" actId="20577"/>
          <ac:spMkLst>
            <pc:docMk/>
            <pc:sldMk cId="2897550902" sldId="280"/>
            <ac:spMk id="15" creationId="{F6AF620B-FF47-9D70-CF01-0D0FA1756ADE}"/>
          </ac:spMkLst>
        </pc:spChg>
        <pc:spChg chg="mod">
          <ac:chgData name="Shaun Hemming" userId="6c68858c-ea3e-411f-8e76-6184b0a5988c" providerId="ADAL" clId="{F99C0B09-EA07-45DA-8D12-ED996C306A50}" dt="2023-02-14T19:01:07.326" v="4917" actId="20577"/>
          <ac:spMkLst>
            <pc:docMk/>
            <pc:sldMk cId="2897550902" sldId="280"/>
            <ac:spMk id="18" creationId="{11ADE13B-D2D8-98FD-493A-D976C34F9AD6}"/>
          </ac:spMkLst>
        </pc:spChg>
        <pc:spChg chg="mod">
          <ac:chgData name="Shaun Hemming" userId="6c68858c-ea3e-411f-8e76-6184b0a5988c" providerId="ADAL" clId="{F99C0B09-EA07-45DA-8D12-ED996C306A50}" dt="2023-02-14T19:01:08.735" v="4918" actId="20577"/>
          <ac:spMkLst>
            <pc:docMk/>
            <pc:sldMk cId="2897550902" sldId="280"/>
            <ac:spMk id="19" creationId="{666C2A92-9063-8231-7092-C28FCECE4F0D}"/>
          </ac:spMkLst>
        </pc:spChg>
        <pc:spChg chg="mod">
          <ac:chgData name="Shaun Hemming" userId="6c68858c-ea3e-411f-8e76-6184b0a5988c" providerId="ADAL" clId="{F99C0B09-EA07-45DA-8D12-ED996C306A50}" dt="2023-02-14T17:45:01.487" v="606" actId="20577"/>
          <ac:spMkLst>
            <pc:docMk/>
            <pc:sldMk cId="2897550902" sldId="280"/>
            <ac:spMk id="23" creationId="{4056A0E0-C032-B072-6539-DBEC9F5594F3}"/>
          </ac:spMkLst>
        </pc:spChg>
      </pc:sldChg>
      <pc:sldChg chg="addSp delSp modSp mod modNotesTx">
        <pc:chgData name="Shaun Hemming" userId="6c68858c-ea3e-411f-8e76-6184b0a5988c" providerId="ADAL" clId="{F99C0B09-EA07-45DA-8D12-ED996C306A50}" dt="2023-02-14T19:01:02.981" v="4915" actId="20577"/>
        <pc:sldMkLst>
          <pc:docMk/>
          <pc:sldMk cId="855360323" sldId="281"/>
        </pc:sldMkLst>
        <pc:spChg chg="del">
          <ac:chgData name="Shaun Hemming" userId="6c68858c-ea3e-411f-8e76-6184b0a5988c" providerId="ADAL" clId="{F99C0B09-EA07-45DA-8D12-ED996C306A50}" dt="2023-02-14T17:47:41.391" v="771" actId="478"/>
          <ac:spMkLst>
            <pc:docMk/>
            <pc:sldMk cId="855360323" sldId="281"/>
            <ac:spMk id="2" creationId="{D56F1367-1D3F-873A-AC3A-A023A1F585AC}"/>
          </ac:spMkLst>
        </pc:spChg>
        <pc:spChg chg="add mod">
          <ac:chgData name="Shaun Hemming" userId="6c68858c-ea3e-411f-8e76-6184b0a5988c" providerId="ADAL" clId="{F99C0B09-EA07-45DA-8D12-ED996C306A50}" dt="2023-02-14T17:49:23.601" v="895" actId="20577"/>
          <ac:spMkLst>
            <pc:docMk/>
            <pc:sldMk cId="855360323" sldId="281"/>
            <ac:spMk id="3" creationId="{7287C923-DE71-0785-281D-621D0849418E}"/>
          </ac:spMkLst>
        </pc:spChg>
        <pc:spChg chg="add mod">
          <ac:chgData name="Shaun Hemming" userId="6c68858c-ea3e-411f-8e76-6184b0a5988c" providerId="ADAL" clId="{F99C0B09-EA07-45DA-8D12-ED996C306A50}" dt="2023-02-14T17:52:37.002" v="1099" actId="20577"/>
          <ac:spMkLst>
            <pc:docMk/>
            <pc:sldMk cId="855360323" sldId="281"/>
            <ac:spMk id="4" creationId="{9C5A2BF2-2315-8445-777E-482765A5CF36}"/>
          </ac:spMkLst>
        </pc:spChg>
        <pc:spChg chg="add mod">
          <ac:chgData name="Shaun Hemming" userId="6c68858c-ea3e-411f-8e76-6184b0a5988c" providerId="ADAL" clId="{F99C0B09-EA07-45DA-8D12-ED996C306A50}" dt="2023-02-14T17:52:48.855" v="1124" actId="20577"/>
          <ac:spMkLst>
            <pc:docMk/>
            <pc:sldMk cId="855360323" sldId="281"/>
            <ac:spMk id="5" creationId="{0B292454-7CAE-A426-E1EA-D5CBDC14CC75}"/>
          </ac:spMkLst>
        </pc:spChg>
        <pc:spChg chg="mod">
          <ac:chgData name="Shaun Hemming" userId="6c68858c-ea3e-411f-8e76-6184b0a5988c" providerId="ADAL" clId="{F99C0B09-EA07-45DA-8D12-ED996C306A50}" dt="2023-02-14T19:00:59.676" v="4913" actId="20577"/>
          <ac:spMkLst>
            <pc:docMk/>
            <pc:sldMk cId="855360323" sldId="281"/>
            <ac:spMk id="15" creationId="{F6AF620B-FF47-9D70-CF01-0D0FA1756ADE}"/>
          </ac:spMkLst>
        </pc:spChg>
        <pc:spChg chg="mod">
          <ac:chgData name="Shaun Hemming" userId="6c68858c-ea3e-411f-8e76-6184b0a5988c" providerId="ADAL" clId="{F99C0B09-EA07-45DA-8D12-ED996C306A50}" dt="2023-02-14T19:01:01.326" v="4914" actId="20577"/>
          <ac:spMkLst>
            <pc:docMk/>
            <pc:sldMk cId="855360323" sldId="281"/>
            <ac:spMk id="18" creationId="{11ADE13B-D2D8-98FD-493A-D976C34F9AD6}"/>
          </ac:spMkLst>
        </pc:spChg>
        <pc:spChg chg="mod">
          <ac:chgData name="Shaun Hemming" userId="6c68858c-ea3e-411f-8e76-6184b0a5988c" providerId="ADAL" clId="{F99C0B09-EA07-45DA-8D12-ED996C306A50}" dt="2023-02-14T19:01:02.981" v="4915" actId="20577"/>
          <ac:spMkLst>
            <pc:docMk/>
            <pc:sldMk cId="855360323" sldId="281"/>
            <ac:spMk id="19" creationId="{666C2A92-9063-8231-7092-C28FCECE4F0D}"/>
          </ac:spMkLst>
        </pc:spChg>
      </pc:sldChg>
      <pc:sldChg chg="addSp delSp modSp mod modNotesTx">
        <pc:chgData name="Shaun Hemming" userId="6c68858c-ea3e-411f-8e76-6184b0a5988c" providerId="ADAL" clId="{F99C0B09-EA07-45DA-8D12-ED996C306A50}" dt="2023-02-14T19:00:56.264" v="4912" actId="20577"/>
        <pc:sldMkLst>
          <pc:docMk/>
          <pc:sldMk cId="651437311" sldId="282"/>
        </pc:sldMkLst>
        <pc:spChg chg="add mod">
          <ac:chgData name="Shaun Hemming" userId="6c68858c-ea3e-411f-8e76-6184b0a5988c" providerId="ADAL" clId="{F99C0B09-EA07-45DA-8D12-ED996C306A50}" dt="2023-02-14T17:55:03.014" v="1385" actId="20577"/>
          <ac:spMkLst>
            <pc:docMk/>
            <pc:sldMk cId="651437311" sldId="282"/>
            <ac:spMk id="2" creationId="{D564E2B5-9667-0B4E-FB8E-C66085638EF6}"/>
          </ac:spMkLst>
        </pc:spChg>
        <pc:spChg chg="add mod">
          <ac:chgData name="Shaun Hemming" userId="6c68858c-ea3e-411f-8e76-6184b0a5988c" providerId="ADAL" clId="{F99C0B09-EA07-45DA-8D12-ED996C306A50}" dt="2023-02-14T17:57:49.216" v="1535" actId="20577"/>
          <ac:spMkLst>
            <pc:docMk/>
            <pc:sldMk cId="651437311" sldId="282"/>
            <ac:spMk id="3" creationId="{FBB48B90-F115-93D6-4ADC-DBD5F535BE5F}"/>
          </ac:spMkLst>
        </pc:spChg>
        <pc:spChg chg="del">
          <ac:chgData name="Shaun Hemming" userId="6c68858c-ea3e-411f-8e76-6184b0a5988c" providerId="ADAL" clId="{F99C0B09-EA07-45DA-8D12-ED996C306A50}" dt="2023-02-14T17:54:44.650" v="1361" actId="478"/>
          <ac:spMkLst>
            <pc:docMk/>
            <pc:sldMk cId="651437311" sldId="282"/>
            <ac:spMk id="4" creationId="{C49663FA-7784-AC74-00B8-51229313C3CA}"/>
          </ac:spMkLst>
        </pc:spChg>
        <pc:spChg chg="add mod">
          <ac:chgData name="Shaun Hemming" userId="6c68858c-ea3e-411f-8e76-6184b0a5988c" providerId="ADAL" clId="{F99C0B09-EA07-45DA-8D12-ED996C306A50}" dt="2023-02-14T17:59:34.424" v="1718" actId="20577"/>
          <ac:spMkLst>
            <pc:docMk/>
            <pc:sldMk cId="651437311" sldId="282"/>
            <ac:spMk id="5" creationId="{66A941E0-4B8B-C992-AB4F-144F186CAF87}"/>
          </ac:spMkLst>
        </pc:spChg>
        <pc:spChg chg="mod">
          <ac:chgData name="Shaun Hemming" userId="6c68858c-ea3e-411f-8e76-6184b0a5988c" providerId="ADAL" clId="{F99C0B09-EA07-45DA-8D12-ED996C306A50}" dt="2023-02-14T19:00:49.894" v="4908" actId="20577"/>
          <ac:spMkLst>
            <pc:docMk/>
            <pc:sldMk cId="651437311" sldId="282"/>
            <ac:spMk id="15" creationId="{F6AF620B-FF47-9D70-CF01-0D0FA1756ADE}"/>
          </ac:spMkLst>
        </pc:spChg>
        <pc:spChg chg="mod">
          <ac:chgData name="Shaun Hemming" userId="6c68858c-ea3e-411f-8e76-6184b0a5988c" providerId="ADAL" clId="{F99C0B09-EA07-45DA-8D12-ED996C306A50}" dt="2023-02-14T19:00:54.680" v="4911" actId="20577"/>
          <ac:spMkLst>
            <pc:docMk/>
            <pc:sldMk cId="651437311" sldId="282"/>
            <ac:spMk id="18" creationId="{11ADE13B-D2D8-98FD-493A-D976C34F9AD6}"/>
          </ac:spMkLst>
        </pc:spChg>
        <pc:spChg chg="mod">
          <ac:chgData name="Shaun Hemming" userId="6c68858c-ea3e-411f-8e76-6184b0a5988c" providerId="ADAL" clId="{F99C0B09-EA07-45DA-8D12-ED996C306A50}" dt="2023-02-14T19:00:56.264" v="4912" actId="20577"/>
          <ac:spMkLst>
            <pc:docMk/>
            <pc:sldMk cId="651437311" sldId="282"/>
            <ac:spMk id="19" creationId="{666C2A92-9063-8231-7092-C28FCECE4F0D}"/>
          </ac:spMkLst>
        </pc:spChg>
      </pc:sldChg>
      <pc:sldChg chg="addSp delSp modSp mod modNotesTx">
        <pc:chgData name="Shaun Hemming" userId="6c68858c-ea3e-411f-8e76-6184b0a5988c" providerId="ADAL" clId="{F99C0B09-EA07-45DA-8D12-ED996C306A50}" dt="2023-02-14T19:00:45.094" v="4907" actId="20577"/>
        <pc:sldMkLst>
          <pc:docMk/>
          <pc:sldMk cId="2923117996" sldId="283"/>
        </pc:sldMkLst>
        <pc:spChg chg="add mod">
          <ac:chgData name="Shaun Hemming" userId="6c68858c-ea3e-411f-8e76-6184b0a5988c" providerId="ADAL" clId="{F99C0B09-EA07-45DA-8D12-ED996C306A50}" dt="2023-02-14T18:01:37.670" v="1770" actId="20577"/>
          <ac:spMkLst>
            <pc:docMk/>
            <pc:sldMk cId="2923117996" sldId="283"/>
            <ac:spMk id="2" creationId="{AAD87C72-8A2E-2AB3-CA36-A4FA37F18A19}"/>
          </ac:spMkLst>
        </pc:spChg>
        <pc:spChg chg="del">
          <ac:chgData name="Shaun Hemming" userId="6c68858c-ea3e-411f-8e76-6184b0a5988c" providerId="ADAL" clId="{F99C0B09-EA07-45DA-8D12-ED996C306A50}" dt="2023-02-14T18:01:04.063" v="1756" actId="478"/>
          <ac:spMkLst>
            <pc:docMk/>
            <pc:sldMk cId="2923117996" sldId="283"/>
            <ac:spMk id="3" creationId="{FB3E5FA7-B00E-6B6F-8225-C006CBEDE632}"/>
          </ac:spMkLst>
        </pc:spChg>
        <pc:spChg chg="add mod">
          <ac:chgData name="Shaun Hemming" userId="6c68858c-ea3e-411f-8e76-6184b0a5988c" providerId="ADAL" clId="{F99C0B09-EA07-45DA-8D12-ED996C306A50}" dt="2023-02-14T18:04:09.154" v="1968" actId="20577"/>
          <ac:spMkLst>
            <pc:docMk/>
            <pc:sldMk cId="2923117996" sldId="283"/>
            <ac:spMk id="4" creationId="{DE9DE5F8-E1F8-3F72-AB7B-8D34640BD5F4}"/>
          </ac:spMkLst>
        </pc:spChg>
        <pc:spChg chg="add mod">
          <ac:chgData name="Shaun Hemming" userId="6c68858c-ea3e-411f-8e76-6184b0a5988c" providerId="ADAL" clId="{F99C0B09-EA07-45DA-8D12-ED996C306A50}" dt="2023-02-14T18:03:46.155" v="1967" actId="20577"/>
          <ac:spMkLst>
            <pc:docMk/>
            <pc:sldMk cId="2923117996" sldId="283"/>
            <ac:spMk id="5" creationId="{7AAEDB12-53FB-10FD-6BB3-DDD9FF720F86}"/>
          </ac:spMkLst>
        </pc:spChg>
        <pc:spChg chg="mod">
          <ac:chgData name="Shaun Hemming" userId="6c68858c-ea3e-411f-8e76-6184b0a5988c" providerId="ADAL" clId="{F99C0B09-EA07-45DA-8D12-ED996C306A50}" dt="2023-02-14T19:00:41.778" v="4905" actId="20577"/>
          <ac:spMkLst>
            <pc:docMk/>
            <pc:sldMk cId="2923117996" sldId="283"/>
            <ac:spMk id="15" creationId="{F6AF620B-FF47-9D70-CF01-0D0FA1756ADE}"/>
          </ac:spMkLst>
        </pc:spChg>
        <pc:spChg chg="mod">
          <ac:chgData name="Shaun Hemming" userId="6c68858c-ea3e-411f-8e76-6184b0a5988c" providerId="ADAL" clId="{F99C0B09-EA07-45DA-8D12-ED996C306A50}" dt="2023-02-14T19:00:43.492" v="4906" actId="20577"/>
          <ac:spMkLst>
            <pc:docMk/>
            <pc:sldMk cId="2923117996" sldId="283"/>
            <ac:spMk id="18" creationId="{11ADE13B-D2D8-98FD-493A-D976C34F9AD6}"/>
          </ac:spMkLst>
        </pc:spChg>
        <pc:spChg chg="mod">
          <ac:chgData name="Shaun Hemming" userId="6c68858c-ea3e-411f-8e76-6184b0a5988c" providerId="ADAL" clId="{F99C0B09-EA07-45DA-8D12-ED996C306A50}" dt="2023-02-14T19:00:45.094" v="4907" actId="20577"/>
          <ac:spMkLst>
            <pc:docMk/>
            <pc:sldMk cId="2923117996" sldId="283"/>
            <ac:spMk id="19" creationId="{666C2A92-9063-8231-7092-C28FCECE4F0D}"/>
          </ac:spMkLst>
        </pc:spChg>
      </pc:sldChg>
      <pc:sldChg chg="addSp delSp modSp mod modNotesTx">
        <pc:chgData name="Shaun Hemming" userId="6c68858c-ea3e-411f-8e76-6184b0a5988c" providerId="ADAL" clId="{F99C0B09-EA07-45DA-8D12-ED996C306A50}" dt="2023-02-14T19:00:37.783" v="4903" actId="20577"/>
        <pc:sldMkLst>
          <pc:docMk/>
          <pc:sldMk cId="3258590749" sldId="284"/>
        </pc:sldMkLst>
        <pc:spChg chg="add mod">
          <ac:chgData name="Shaun Hemming" userId="6c68858c-ea3e-411f-8e76-6184b0a5988c" providerId="ADAL" clId="{F99C0B09-EA07-45DA-8D12-ED996C306A50}" dt="2023-02-14T18:19:58.579" v="2752" actId="20577"/>
          <ac:spMkLst>
            <pc:docMk/>
            <pc:sldMk cId="3258590749" sldId="284"/>
            <ac:spMk id="2" creationId="{A4212EA7-A574-A834-2255-84817C5ED9D6}"/>
          </ac:spMkLst>
        </pc:spChg>
        <pc:spChg chg="del">
          <ac:chgData name="Shaun Hemming" userId="6c68858c-ea3e-411f-8e76-6184b0a5988c" providerId="ADAL" clId="{F99C0B09-EA07-45DA-8D12-ED996C306A50}" dt="2023-02-14T18:05:54.224" v="2056" actId="478"/>
          <ac:spMkLst>
            <pc:docMk/>
            <pc:sldMk cId="3258590749" sldId="284"/>
            <ac:spMk id="3" creationId="{1753C4D9-F5E5-7F9C-85F7-C27AB2B87A68}"/>
          </ac:spMkLst>
        </pc:spChg>
        <pc:spChg chg="add del mod">
          <ac:chgData name="Shaun Hemming" userId="6c68858c-ea3e-411f-8e76-6184b0a5988c" providerId="ADAL" clId="{F99C0B09-EA07-45DA-8D12-ED996C306A50}" dt="2023-02-14T18:20:21.931" v="2755" actId="478"/>
          <ac:spMkLst>
            <pc:docMk/>
            <pc:sldMk cId="3258590749" sldId="284"/>
            <ac:spMk id="4" creationId="{31CBCADF-C293-97FD-B190-BBDE0E9C8A3B}"/>
          </ac:spMkLst>
        </pc:spChg>
        <pc:spChg chg="add del mod">
          <ac:chgData name="Shaun Hemming" userId="6c68858c-ea3e-411f-8e76-6184b0a5988c" providerId="ADAL" clId="{F99C0B09-EA07-45DA-8D12-ED996C306A50}" dt="2023-02-14T18:20:23.405" v="2756" actId="478"/>
          <ac:spMkLst>
            <pc:docMk/>
            <pc:sldMk cId="3258590749" sldId="284"/>
            <ac:spMk id="5" creationId="{C6966770-B5EF-6C05-AF75-24938C0BF472}"/>
          </ac:spMkLst>
        </pc:spChg>
        <pc:spChg chg="add mod">
          <ac:chgData name="Shaun Hemming" userId="6c68858c-ea3e-411f-8e76-6184b0a5988c" providerId="ADAL" clId="{F99C0B09-EA07-45DA-8D12-ED996C306A50}" dt="2023-02-14T18:21:15.980" v="2766" actId="1076"/>
          <ac:spMkLst>
            <pc:docMk/>
            <pc:sldMk cId="3258590749" sldId="284"/>
            <ac:spMk id="7" creationId="{E750D4BA-378B-EB25-B2C7-52E6FECD7A62}"/>
          </ac:spMkLst>
        </pc:spChg>
        <pc:spChg chg="add mod">
          <ac:chgData name="Shaun Hemming" userId="6c68858c-ea3e-411f-8e76-6184b0a5988c" providerId="ADAL" clId="{F99C0B09-EA07-45DA-8D12-ED996C306A50}" dt="2023-02-14T18:21:12.983" v="2765" actId="1076"/>
          <ac:spMkLst>
            <pc:docMk/>
            <pc:sldMk cId="3258590749" sldId="284"/>
            <ac:spMk id="8" creationId="{68327FCF-3BD5-28D8-7007-D1D84857E9E6}"/>
          </ac:spMkLst>
        </pc:spChg>
        <pc:spChg chg="mod">
          <ac:chgData name="Shaun Hemming" userId="6c68858c-ea3e-411f-8e76-6184b0a5988c" providerId="ADAL" clId="{F99C0B09-EA07-45DA-8D12-ED996C306A50}" dt="2023-02-14T19:00:34.933" v="4901" actId="20577"/>
          <ac:spMkLst>
            <pc:docMk/>
            <pc:sldMk cId="3258590749" sldId="284"/>
            <ac:spMk id="15" creationId="{F6AF620B-FF47-9D70-CF01-0D0FA1756ADE}"/>
          </ac:spMkLst>
        </pc:spChg>
        <pc:spChg chg="mod">
          <ac:chgData name="Shaun Hemming" userId="6c68858c-ea3e-411f-8e76-6184b0a5988c" providerId="ADAL" clId="{F99C0B09-EA07-45DA-8D12-ED996C306A50}" dt="2023-02-14T19:00:36.186" v="4902" actId="20577"/>
          <ac:spMkLst>
            <pc:docMk/>
            <pc:sldMk cId="3258590749" sldId="284"/>
            <ac:spMk id="18" creationId="{11ADE13B-D2D8-98FD-493A-D976C34F9AD6}"/>
          </ac:spMkLst>
        </pc:spChg>
        <pc:spChg chg="mod">
          <ac:chgData name="Shaun Hemming" userId="6c68858c-ea3e-411f-8e76-6184b0a5988c" providerId="ADAL" clId="{F99C0B09-EA07-45DA-8D12-ED996C306A50}" dt="2023-02-14T19:00:37.783" v="4903" actId="20577"/>
          <ac:spMkLst>
            <pc:docMk/>
            <pc:sldMk cId="3258590749" sldId="284"/>
            <ac:spMk id="19" creationId="{666C2A92-9063-8231-7092-C28FCECE4F0D}"/>
          </ac:spMkLst>
        </pc:spChg>
      </pc:sldChg>
      <pc:sldChg chg="addSp modSp mod modNotesTx">
        <pc:chgData name="Shaun Hemming" userId="6c68858c-ea3e-411f-8e76-6184b0a5988c" providerId="ADAL" clId="{F99C0B09-EA07-45DA-8D12-ED996C306A50}" dt="2023-02-14T19:00:32.013" v="4900" actId="20577"/>
        <pc:sldMkLst>
          <pc:docMk/>
          <pc:sldMk cId="3074414640" sldId="285"/>
        </pc:sldMkLst>
        <pc:spChg chg="add mod">
          <ac:chgData name="Shaun Hemming" userId="6c68858c-ea3e-411f-8e76-6184b0a5988c" providerId="ADAL" clId="{F99C0B09-EA07-45DA-8D12-ED996C306A50}" dt="2023-02-14T18:06:35.240" v="2095" actId="20577"/>
          <ac:spMkLst>
            <pc:docMk/>
            <pc:sldMk cId="3074414640" sldId="285"/>
            <ac:spMk id="2" creationId="{62442FA5-A819-87A7-F725-D2FDA9F9DBD7}"/>
          </ac:spMkLst>
        </pc:spChg>
        <pc:spChg chg="add mod">
          <ac:chgData name="Shaun Hemming" userId="6c68858c-ea3e-411f-8e76-6184b0a5988c" providerId="ADAL" clId="{F99C0B09-EA07-45DA-8D12-ED996C306A50}" dt="2023-02-14T18:10:28.344" v="2279" actId="20577"/>
          <ac:spMkLst>
            <pc:docMk/>
            <pc:sldMk cId="3074414640" sldId="285"/>
            <ac:spMk id="4" creationId="{AA87EAD3-676C-1120-E153-2401F6B0C1AE}"/>
          </ac:spMkLst>
        </pc:spChg>
        <pc:spChg chg="add mod">
          <ac:chgData name="Shaun Hemming" userId="6c68858c-ea3e-411f-8e76-6184b0a5988c" providerId="ADAL" clId="{F99C0B09-EA07-45DA-8D12-ED996C306A50}" dt="2023-02-14T18:08:14.440" v="2217"/>
          <ac:spMkLst>
            <pc:docMk/>
            <pc:sldMk cId="3074414640" sldId="285"/>
            <ac:spMk id="5" creationId="{E2223F4D-D9D7-4DF5-FF80-C97C78680590}"/>
          </ac:spMkLst>
        </pc:spChg>
        <pc:spChg chg="mod">
          <ac:chgData name="Shaun Hemming" userId="6c68858c-ea3e-411f-8e76-6184b0a5988c" providerId="ADAL" clId="{F99C0B09-EA07-45DA-8D12-ED996C306A50}" dt="2023-02-14T19:00:29.470" v="4898" actId="20577"/>
          <ac:spMkLst>
            <pc:docMk/>
            <pc:sldMk cId="3074414640" sldId="285"/>
            <ac:spMk id="15" creationId="{F6AF620B-FF47-9D70-CF01-0D0FA1756ADE}"/>
          </ac:spMkLst>
        </pc:spChg>
        <pc:spChg chg="mod">
          <ac:chgData name="Shaun Hemming" userId="6c68858c-ea3e-411f-8e76-6184b0a5988c" providerId="ADAL" clId="{F99C0B09-EA07-45DA-8D12-ED996C306A50}" dt="2023-02-14T19:00:30.716" v="4899" actId="20577"/>
          <ac:spMkLst>
            <pc:docMk/>
            <pc:sldMk cId="3074414640" sldId="285"/>
            <ac:spMk id="18" creationId="{11ADE13B-D2D8-98FD-493A-D976C34F9AD6}"/>
          </ac:spMkLst>
        </pc:spChg>
        <pc:spChg chg="mod">
          <ac:chgData name="Shaun Hemming" userId="6c68858c-ea3e-411f-8e76-6184b0a5988c" providerId="ADAL" clId="{F99C0B09-EA07-45DA-8D12-ED996C306A50}" dt="2023-02-14T19:00:32.013" v="4900" actId="20577"/>
          <ac:spMkLst>
            <pc:docMk/>
            <pc:sldMk cId="3074414640" sldId="285"/>
            <ac:spMk id="19" creationId="{666C2A92-9063-8231-7092-C28FCECE4F0D}"/>
          </ac:spMkLst>
        </pc:spChg>
      </pc:sldChg>
      <pc:sldChg chg="addSp delSp modSp mod modNotesTx">
        <pc:chgData name="Shaun Hemming" userId="6c68858c-ea3e-411f-8e76-6184b0a5988c" providerId="ADAL" clId="{F99C0B09-EA07-45DA-8D12-ED996C306A50}" dt="2023-02-14T19:00:18.993" v="4894" actId="20577"/>
        <pc:sldMkLst>
          <pc:docMk/>
          <pc:sldMk cId="186032439" sldId="286"/>
        </pc:sldMkLst>
        <pc:spChg chg="add mod">
          <ac:chgData name="Shaun Hemming" userId="6c68858c-ea3e-411f-8e76-6184b0a5988c" providerId="ADAL" clId="{F99C0B09-EA07-45DA-8D12-ED996C306A50}" dt="2023-02-14T18:34:28.772" v="3479"/>
          <ac:spMkLst>
            <pc:docMk/>
            <pc:sldMk cId="186032439" sldId="286"/>
            <ac:spMk id="2" creationId="{EBF56BED-1659-FE3F-AFA7-FF035E0CAA3D}"/>
          </ac:spMkLst>
        </pc:spChg>
        <pc:spChg chg="add mod">
          <ac:chgData name="Shaun Hemming" userId="6c68858c-ea3e-411f-8e76-6184b0a5988c" providerId="ADAL" clId="{F99C0B09-EA07-45DA-8D12-ED996C306A50}" dt="2023-02-14T18:38:23.509" v="3742" actId="20577"/>
          <ac:spMkLst>
            <pc:docMk/>
            <pc:sldMk cId="186032439" sldId="286"/>
            <ac:spMk id="3" creationId="{FD4A7B79-B922-8E8F-A233-DC7A75B4C782}"/>
          </ac:spMkLst>
        </pc:spChg>
        <pc:spChg chg="add del mod">
          <ac:chgData name="Shaun Hemming" userId="6c68858c-ea3e-411f-8e76-6184b0a5988c" providerId="ADAL" clId="{F99C0B09-EA07-45DA-8D12-ED996C306A50}" dt="2023-02-14T18:37:23.148" v="3705" actId="478"/>
          <ac:spMkLst>
            <pc:docMk/>
            <pc:sldMk cId="186032439" sldId="286"/>
            <ac:spMk id="4" creationId="{8DE01620-5C7E-0080-7635-67402289ABC6}"/>
          </ac:spMkLst>
        </pc:spChg>
        <pc:spChg chg="add del mod">
          <ac:chgData name="Shaun Hemming" userId="6c68858c-ea3e-411f-8e76-6184b0a5988c" providerId="ADAL" clId="{F99C0B09-EA07-45DA-8D12-ED996C306A50}" dt="2023-02-14T18:38:25.873" v="3743" actId="478"/>
          <ac:spMkLst>
            <pc:docMk/>
            <pc:sldMk cId="186032439" sldId="286"/>
            <ac:spMk id="5" creationId="{396474D9-9F6A-6820-9FA3-32ECB02628F6}"/>
          </ac:spMkLst>
        </pc:spChg>
        <pc:spChg chg="add mod">
          <ac:chgData name="Shaun Hemming" userId="6c68858c-ea3e-411f-8e76-6184b0a5988c" providerId="ADAL" clId="{F99C0B09-EA07-45DA-8D12-ED996C306A50}" dt="2023-02-14T18:38:40.735" v="3745" actId="1076"/>
          <ac:spMkLst>
            <pc:docMk/>
            <pc:sldMk cId="186032439" sldId="286"/>
            <ac:spMk id="7" creationId="{85C64A6A-F629-57DE-08A9-B0A77996296D}"/>
          </ac:spMkLst>
        </pc:spChg>
        <pc:spChg chg="mod">
          <ac:chgData name="Shaun Hemming" userId="6c68858c-ea3e-411f-8e76-6184b0a5988c" providerId="ADAL" clId="{F99C0B09-EA07-45DA-8D12-ED996C306A50}" dt="2023-02-14T19:00:13.358" v="4891" actId="20577"/>
          <ac:spMkLst>
            <pc:docMk/>
            <pc:sldMk cId="186032439" sldId="286"/>
            <ac:spMk id="15" creationId="{F6AF620B-FF47-9D70-CF01-0D0FA1756ADE}"/>
          </ac:spMkLst>
        </pc:spChg>
        <pc:spChg chg="mod">
          <ac:chgData name="Shaun Hemming" userId="6c68858c-ea3e-411f-8e76-6184b0a5988c" providerId="ADAL" clId="{F99C0B09-EA07-45DA-8D12-ED996C306A50}" dt="2023-02-14T19:00:15.065" v="4892" actId="20577"/>
          <ac:spMkLst>
            <pc:docMk/>
            <pc:sldMk cId="186032439" sldId="286"/>
            <ac:spMk id="18" creationId="{11ADE13B-D2D8-98FD-493A-D976C34F9AD6}"/>
          </ac:spMkLst>
        </pc:spChg>
        <pc:spChg chg="mod">
          <ac:chgData name="Shaun Hemming" userId="6c68858c-ea3e-411f-8e76-6184b0a5988c" providerId="ADAL" clId="{F99C0B09-EA07-45DA-8D12-ED996C306A50}" dt="2023-02-14T19:00:18.993" v="4894" actId="20577"/>
          <ac:spMkLst>
            <pc:docMk/>
            <pc:sldMk cId="186032439" sldId="286"/>
            <ac:spMk id="19" creationId="{666C2A92-9063-8231-7092-C28FCECE4F0D}"/>
          </ac:spMkLst>
        </pc:spChg>
      </pc:sldChg>
      <pc:sldChg chg="addSp delSp modSp mod ord modNotesTx">
        <pc:chgData name="Shaun Hemming" userId="6c68858c-ea3e-411f-8e76-6184b0a5988c" providerId="ADAL" clId="{F99C0B09-EA07-45DA-8D12-ED996C306A50}" dt="2023-02-14T19:00:25.782" v="4897" actId="20577"/>
        <pc:sldMkLst>
          <pc:docMk/>
          <pc:sldMk cId="1410549638" sldId="287"/>
        </pc:sldMkLst>
        <pc:spChg chg="add del mod">
          <ac:chgData name="Shaun Hemming" userId="6c68858c-ea3e-411f-8e76-6184b0a5988c" providerId="ADAL" clId="{F99C0B09-EA07-45DA-8D12-ED996C306A50}" dt="2023-02-14T18:33:48.381" v="3469" actId="478"/>
          <ac:spMkLst>
            <pc:docMk/>
            <pc:sldMk cId="1410549638" sldId="287"/>
            <ac:spMk id="2" creationId="{D72B83BB-CAE6-B903-1BF1-173ADAFFD081}"/>
          </ac:spMkLst>
        </pc:spChg>
        <pc:spChg chg="add del mod">
          <ac:chgData name="Shaun Hemming" userId="6c68858c-ea3e-411f-8e76-6184b0a5988c" providerId="ADAL" clId="{F99C0B09-EA07-45DA-8D12-ED996C306A50}" dt="2023-02-14T18:33:49.805" v="3470" actId="478"/>
          <ac:spMkLst>
            <pc:docMk/>
            <pc:sldMk cId="1410549638" sldId="287"/>
            <ac:spMk id="3" creationId="{FA77FCAC-895A-1F33-1F93-971A12A60F56}"/>
          </ac:spMkLst>
        </pc:spChg>
        <pc:spChg chg="add del mod">
          <ac:chgData name="Shaun Hemming" userId="6c68858c-ea3e-411f-8e76-6184b0a5988c" providerId="ADAL" clId="{F99C0B09-EA07-45DA-8D12-ED996C306A50}" dt="2023-02-14T18:33:51.134" v="3471" actId="478"/>
          <ac:spMkLst>
            <pc:docMk/>
            <pc:sldMk cId="1410549638" sldId="287"/>
            <ac:spMk id="4" creationId="{FE162A9F-D18E-2FDB-2DD0-E552D65A5470}"/>
          </ac:spMkLst>
        </pc:spChg>
        <pc:spChg chg="add mod">
          <ac:chgData name="Shaun Hemming" userId="6c68858c-ea3e-411f-8e76-6184b0a5988c" providerId="ADAL" clId="{F99C0B09-EA07-45DA-8D12-ED996C306A50}" dt="2023-02-14T18:33:52.131" v="3472"/>
          <ac:spMkLst>
            <pc:docMk/>
            <pc:sldMk cId="1410549638" sldId="287"/>
            <ac:spMk id="5" creationId="{B311B668-47F8-F7BA-4E4A-0C9C746A3EFE}"/>
          </ac:spMkLst>
        </pc:spChg>
        <pc:spChg chg="add mod">
          <ac:chgData name="Shaun Hemming" userId="6c68858c-ea3e-411f-8e76-6184b0a5988c" providerId="ADAL" clId="{F99C0B09-EA07-45DA-8D12-ED996C306A50}" dt="2023-02-14T18:33:52.131" v="3472"/>
          <ac:spMkLst>
            <pc:docMk/>
            <pc:sldMk cId="1410549638" sldId="287"/>
            <ac:spMk id="7" creationId="{D5676943-5BDE-0765-5097-03F227360119}"/>
          </ac:spMkLst>
        </pc:spChg>
        <pc:spChg chg="add mod">
          <ac:chgData name="Shaun Hemming" userId="6c68858c-ea3e-411f-8e76-6184b0a5988c" providerId="ADAL" clId="{F99C0B09-EA07-45DA-8D12-ED996C306A50}" dt="2023-02-14T18:33:52.131" v="3472"/>
          <ac:spMkLst>
            <pc:docMk/>
            <pc:sldMk cId="1410549638" sldId="287"/>
            <ac:spMk id="8" creationId="{F297A26F-A09B-FBF3-873F-FF122DFF87D4}"/>
          </ac:spMkLst>
        </pc:spChg>
        <pc:spChg chg="mod">
          <ac:chgData name="Shaun Hemming" userId="6c68858c-ea3e-411f-8e76-6184b0a5988c" providerId="ADAL" clId="{F99C0B09-EA07-45DA-8D12-ED996C306A50}" dt="2023-02-14T19:00:22.832" v="4895" actId="20577"/>
          <ac:spMkLst>
            <pc:docMk/>
            <pc:sldMk cId="1410549638" sldId="287"/>
            <ac:spMk id="15" creationId="{F6AF620B-FF47-9D70-CF01-0D0FA1756ADE}"/>
          </ac:spMkLst>
        </pc:spChg>
        <pc:spChg chg="mod">
          <ac:chgData name="Shaun Hemming" userId="6c68858c-ea3e-411f-8e76-6184b0a5988c" providerId="ADAL" clId="{F99C0B09-EA07-45DA-8D12-ED996C306A50}" dt="2023-02-14T19:00:24.128" v="4896" actId="20577"/>
          <ac:spMkLst>
            <pc:docMk/>
            <pc:sldMk cId="1410549638" sldId="287"/>
            <ac:spMk id="18" creationId="{11ADE13B-D2D8-98FD-493A-D976C34F9AD6}"/>
          </ac:spMkLst>
        </pc:spChg>
        <pc:spChg chg="mod">
          <ac:chgData name="Shaun Hemming" userId="6c68858c-ea3e-411f-8e76-6184b0a5988c" providerId="ADAL" clId="{F99C0B09-EA07-45DA-8D12-ED996C306A50}" dt="2023-02-14T19:00:25.782" v="4897" actId="20577"/>
          <ac:spMkLst>
            <pc:docMk/>
            <pc:sldMk cId="1410549638" sldId="287"/>
            <ac:spMk id="19" creationId="{666C2A92-9063-8231-7092-C28FCECE4F0D}"/>
          </ac:spMkLst>
        </pc:spChg>
      </pc:sldChg>
      <pc:sldChg chg="addSp modSp mod modNotesTx">
        <pc:chgData name="Shaun Hemming" userId="6c68858c-ea3e-411f-8e76-6184b0a5988c" providerId="ADAL" clId="{F99C0B09-EA07-45DA-8D12-ED996C306A50}" dt="2023-02-14T19:00:09.405" v="4890" actId="20577"/>
        <pc:sldMkLst>
          <pc:docMk/>
          <pc:sldMk cId="55750585" sldId="288"/>
        </pc:sldMkLst>
        <pc:spChg chg="add mod">
          <ac:chgData name="Shaun Hemming" userId="6c68858c-ea3e-411f-8e76-6184b0a5988c" providerId="ADAL" clId="{F99C0B09-EA07-45DA-8D12-ED996C306A50}" dt="2023-02-14T18:28:21.342" v="3082" actId="20577"/>
          <ac:spMkLst>
            <pc:docMk/>
            <pc:sldMk cId="55750585" sldId="288"/>
            <ac:spMk id="2" creationId="{67A2CC45-1AB6-8D81-E5F6-6FF71C729379}"/>
          </ac:spMkLst>
        </pc:spChg>
        <pc:spChg chg="add mod">
          <ac:chgData name="Shaun Hemming" userId="6c68858c-ea3e-411f-8e76-6184b0a5988c" providerId="ADAL" clId="{F99C0B09-EA07-45DA-8D12-ED996C306A50}" dt="2023-02-14T18:30:21.823" v="3245" actId="20577"/>
          <ac:spMkLst>
            <pc:docMk/>
            <pc:sldMk cId="55750585" sldId="288"/>
            <ac:spMk id="3" creationId="{92CE742F-3144-4018-A14B-02B2875A868E}"/>
          </ac:spMkLst>
        </pc:spChg>
        <pc:spChg chg="add mod">
          <ac:chgData name="Shaun Hemming" userId="6c68858c-ea3e-411f-8e76-6184b0a5988c" providerId="ADAL" clId="{F99C0B09-EA07-45DA-8D12-ED996C306A50}" dt="2023-02-14T18:30:14.442" v="3237" actId="20577"/>
          <ac:spMkLst>
            <pc:docMk/>
            <pc:sldMk cId="55750585" sldId="288"/>
            <ac:spMk id="4" creationId="{7CF3BBB9-B7FC-CFD6-7CD5-A820F113E093}"/>
          </ac:spMkLst>
        </pc:spChg>
        <pc:spChg chg="mod">
          <ac:chgData name="Shaun Hemming" userId="6c68858c-ea3e-411f-8e76-6184b0a5988c" providerId="ADAL" clId="{F99C0B09-EA07-45DA-8D12-ED996C306A50}" dt="2023-02-14T19:00:06.104" v="4888" actId="20577"/>
          <ac:spMkLst>
            <pc:docMk/>
            <pc:sldMk cId="55750585" sldId="288"/>
            <ac:spMk id="15" creationId="{F6AF620B-FF47-9D70-CF01-0D0FA1756ADE}"/>
          </ac:spMkLst>
        </pc:spChg>
        <pc:spChg chg="mod">
          <ac:chgData name="Shaun Hemming" userId="6c68858c-ea3e-411f-8e76-6184b0a5988c" providerId="ADAL" clId="{F99C0B09-EA07-45DA-8D12-ED996C306A50}" dt="2023-02-14T19:00:07.598" v="4889" actId="20577"/>
          <ac:spMkLst>
            <pc:docMk/>
            <pc:sldMk cId="55750585" sldId="288"/>
            <ac:spMk id="18" creationId="{11ADE13B-D2D8-98FD-493A-D976C34F9AD6}"/>
          </ac:spMkLst>
        </pc:spChg>
        <pc:spChg chg="mod">
          <ac:chgData name="Shaun Hemming" userId="6c68858c-ea3e-411f-8e76-6184b0a5988c" providerId="ADAL" clId="{F99C0B09-EA07-45DA-8D12-ED996C306A50}" dt="2023-02-14T19:00:09.405" v="4890" actId="20577"/>
          <ac:spMkLst>
            <pc:docMk/>
            <pc:sldMk cId="55750585" sldId="288"/>
            <ac:spMk id="19" creationId="{666C2A92-9063-8231-7092-C28FCECE4F0D}"/>
          </ac:spMkLst>
        </pc:spChg>
      </pc:sldChg>
      <pc:sldChg chg="addSp modSp mod modNotesTx">
        <pc:chgData name="Shaun Hemming" userId="6c68858c-ea3e-411f-8e76-6184b0a5988c" providerId="ADAL" clId="{F99C0B09-EA07-45DA-8D12-ED996C306A50}" dt="2023-02-14T19:00:01.359" v="4887" actId="20577"/>
        <pc:sldMkLst>
          <pc:docMk/>
          <pc:sldMk cId="1025466594" sldId="289"/>
        </pc:sldMkLst>
        <pc:spChg chg="add mod">
          <ac:chgData name="Shaun Hemming" userId="6c68858c-ea3e-411f-8e76-6184b0a5988c" providerId="ADAL" clId="{F99C0B09-EA07-45DA-8D12-ED996C306A50}" dt="2023-02-14T18:44:49.130" v="4012" actId="20577"/>
          <ac:spMkLst>
            <pc:docMk/>
            <pc:sldMk cId="1025466594" sldId="289"/>
            <ac:spMk id="2" creationId="{AF552150-EC80-D179-4DD9-1BEC87EE437F}"/>
          </ac:spMkLst>
        </pc:spChg>
        <pc:spChg chg="add mod">
          <ac:chgData name="Shaun Hemming" userId="6c68858c-ea3e-411f-8e76-6184b0a5988c" providerId="ADAL" clId="{F99C0B09-EA07-45DA-8D12-ED996C306A50}" dt="2023-02-14T18:44:45.738" v="4010" actId="20577"/>
          <ac:spMkLst>
            <pc:docMk/>
            <pc:sldMk cId="1025466594" sldId="289"/>
            <ac:spMk id="3" creationId="{FA1485BB-8DD4-8381-03CC-9D081ED2C0A1}"/>
          </ac:spMkLst>
        </pc:spChg>
        <pc:spChg chg="add mod">
          <ac:chgData name="Shaun Hemming" userId="6c68858c-ea3e-411f-8e76-6184b0a5988c" providerId="ADAL" clId="{F99C0B09-EA07-45DA-8D12-ED996C306A50}" dt="2023-02-14T18:46:37.672" v="4052" actId="20577"/>
          <ac:spMkLst>
            <pc:docMk/>
            <pc:sldMk cId="1025466594" sldId="289"/>
            <ac:spMk id="4" creationId="{747DCE65-63AF-CC51-F58C-36D0EF7091D1}"/>
          </ac:spMkLst>
        </pc:spChg>
        <pc:spChg chg="mod">
          <ac:chgData name="Shaun Hemming" userId="6c68858c-ea3e-411f-8e76-6184b0a5988c" providerId="ADAL" clId="{F99C0B09-EA07-45DA-8D12-ED996C306A50}" dt="2023-02-14T18:59:57.727" v="4885" actId="20577"/>
          <ac:spMkLst>
            <pc:docMk/>
            <pc:sldMk cId="1025466594" sldId="289"/>
            <ac:spMk id="15" creationId="{F6AF620B-FF47-9D70-CF01-0D0FA1756ADE}"/>
          </ac:spMkLst>
        </pc:spChg>
        <pc:spChg chg="mod">
          <ac:chgData name="Shaun Hemming" userId="6c68858c-ea3e-411f-8e76-6184b0a5988c" providerId="ADAL" clId="{F99C0B09-EA07-45DA-8D12-ED996C306A50}" dt="2023-02-14T18:59:59.929" v="4886" actId="20577"/>
          <ac:spMkLst>
            <pc:docMk/>
            <pc:sldMk cId="1025466594" sldId="289"/>
            <ac:spMk id="18" creationId="{11ADE13B-D2D8-98FD-493A-D976C34F9AD6}"/>
          </ac:spMkLst>
        </pc:spChg>
        <pc:spChg chg="mod">
          <ac:chgData name="Shaun Hemming" userId="6c68858c-ea3e-411f-8e76-6184b0a5988c" providerId="ADAL" clId="{F99C0B09-EA07-45DA-8D12-ED996C306A50}" dt="2023-02-14T19:00:01.359" v="4887" actId="20577"/>
          <ac:spMkLst>
            <pc:docMk/>
            <pc:sldMk cId="1025466594" sldId="289"/>
            <ac:spMk id="19" creationId="{666C2A92-9063-8231-7092-C28FCECE4F0D}"/>
          </ac:spMkLst>
        </pc:spChg>
      </pc:sldChg>
      <pc:sldChg chg="addSp modSp mod modNotesTx">
        <pc:chgData name="Shaun Hemming" userId="6c68858c-ea3e-411f-8e76-6184b0a5988c" providerId="ADAL" clId="{F99C0B09-EA07-45DA-8D12-ED996C306A50}" dt="2023-02-14T18:59:53.739" v="4884" actId="20577"/>
        <pc:sldMkLst>
          <pc:docMk/>
          <pc:sldMk cId="1763981056" sldId="290"/>
        </pc:sldMkLst>
        <pc:spChg chg="add mod">
          <ac:chgData name="Shaun Hemming" userId="6c68858c-ea3e-411f-8e76-6184b0a5988c" providerId="ADAL" clId="{F99C0B09-EA07-45DA-8D12-ED996C306A50}" dt="2023-02-14T18:48:38.029" v="4218" actId="20577"/>
          <ac:spMkLst>
            <pc:docMk/>
            <pc:sldMk cId="1763981056" sldId="290"/>
            <ac:spMk id="2" creationId="{9A105CCB-9051-5831-14B6-E68C73FE2BA3}"/>
          </ac:spMkLst>
        </pc:spChg>
        <pc:spChg chg="add mod">
          <ac:chgData name="Shaun Hemming" userId="6c68858c-ea3e-411f-8e76-6184b0a5988c" providerId="ADAL" clId="{F99C0B09-EA07-45DA-8D12-ED996C306A50}" dt="2023-02-14T18:50:26.270" v="4313" actId="20577"/>
          <ac:spMkLst>
            <pc:docMk/>
            <pc:sldMk cId="1763981056" sldId="290"/>
            <ac:spMk id="3" creationId="{EB2299B7-5147-2884-A716-FEBAFD102441}"/>
          </ac:spMkLst>
        </pc:spChg>
        <pc:spChg chg="add mod">
          <ac:chgData name="Shaun Hemming" userId="6c68858c-ea3e-411f-8e76-6184b0a5988c" providerId="ADAL" clId="{F99C0B09-EA07-45DA-8D12-ED996C306A50}" dt="2023-02-14T18:50:02.954" v="4297" actId="20577"/>
          <ac:spMkLst>
            <pc:docMk/>
            <pc:sldMk cId="1763981056" sldId="290"/>
            <ac:spMk id="4" creationId="{A0372973-917B-C698-01B7-F08021CCAE10}"/>
          </ac:spMkLst>
        </pc:spChg>
        <pc:spChg chg="mod">
          <ac:chgData name="Shaun Hemming" userId="6c68858c-ea3e-411f-8e76-6184b0a5988c" providerId="ADAL" clId="{F99C0B09-EA07-45DA-8D12-ED996C306A50}" dt="2023-02-14T18:59:49.480" v="4882" actId="20577"/>
          <ac:spMkLst>
            <pc:docMk/>
            <pc:sldMk cId="1763981056" sldId="290"/>
            <ac:spMk id="15" creationId="{F6AF620B-FF47-9D70-CF01-0D0FA1756ADE}"/>
          </ac:spMkLst>
        </pc:spChg>
        <pc:spChg chg="mod">
          <ac:chgData name="Shaun Hemming" userId="6c68858c-ea3e-411f-8e76-6184b0a5988c" providerId="ADAL" clId="{F99C0B09-EA07-45DA-8D12-ED996C306A50}" dt="2023-02-14T18:59:51.729" v="4883" actId="20577"/>
          <ac:spMkLst>
            <pc:docMk/>
            <pc:sldMk cId="1763981056" sldId="290"/>
            <ac:spMk id="18" creationId="{11ADE13B-D2D8-98FD-493A-D976C34F9AD6}"/>
          </ac:spMkLst>
        </pc:spChg>
        <pc:spChg chg="mod">
          <ac:chgData name="Shaun Hemming" userId="6c68858c-ea3e-411f-8e76-6184b0a5988c" providerId="ADAL" clId="{F99C0B09-EA07-45DA-8D12-ED996C306A50}" dt="2023-02-14T18:59:53.739" v="4884" actId="20577"/>
          <ac:spMkLst>
            <pc:docMk/>
            <pc:sldMk cId="1763981056" sldId="290"/>
            <ac:spMk id="19" creationId="{666C2A92-9063-8231-7092-C28FCECE4F0D}"/>
          </ac:spMkLst>
        </pc:spChg>
      </pc:sldChg>
      <pc:sldChg chg="addSp modSp mod modNotesTx">
        <pc:chgData name="Shaun Hemming" userId="6c68858c-ea3e-411f-8e76-6184b0a5988c" providerId="ADAL" clId="{F99C0B09-EA07-45DA-8D12-ED996C306A50}" dt="2023-02-14T18:59:45.127" v="4881" actId="20577"/>
        <pc:sldMkLst>
          <pc:docMk/>
          <pc:sldMk cId="352496318" sldId="291"/>
        </pc:sldMkLst>
        <pc:spChg chg="add mod">
          <ac:chgData name="Shaun Hemming" userId="6c68858c-ea3e-411f-8e76-6184b0a5988c" providerId="ADAL" clId="{F99C0B09-EA07-45DA-8D12-ED996C306A50}" dt="2023-02-14T18:55:21.719" v="4640" actId="20577"/>
          <ac:spMkLst>
            <pc:docMk/>
            <pc:sldMk cId="352496318" sldId="291"/>
            <ac:spMk id="2" creationId="{31FF32B3-90A2-45E9-AAF3-0EE383075828}"/>
          </ac:spMkLst>
        </pc:spChg>
        <pc:spChg chg="add mod">
          <ac:chgData name="Shaun Hemming" userId="6c68858c-ea3e-411f-8e76-6184b0a5988c" providerId="ADAL" clId="{F99C0B09-EA07-45DA-8D12-ED996C306A50}" dt="2023-02-14T18:55:11.418" v="4622" actId="20577"/>
          <ac:spMkLst>
            <pc:docMk/>
            <pc:sldMk cId="352496318" sldId="291"/>
            <ac:spMk id="3" creationId="{2127BD69-1FFE-C0D8-F8AF-693BCD3EC537}"/>
          </ac:spMkLst>
        </pc:spChg>
        <pc:spChg chg="add mod">
          <ac:chgData name="Shaun Hemming" userId="6c68858c-ea3e-411f-8e76-6184b0a5988c" providerId="ADAL" clId="{F99C0B09-EA07-45DA-8D12-ED996C306A50}" dt="2023-02-14T18:55:18.342" v="4637" actId="20577"/>
          <ac:spMkLst>
            <pc:docMk/>
            <pc:sldMk cId="352496318" sldId="291"/>
            <ac:spMk id="4" creationId="{746B03AD-0CFC-65A7-7DAC-D7BA10360A56}"/>
          </ac:spMkLst>
        </pc:spChg>
        <pc:spChg chg="mod">
          <ac:chgData name="Shaun Hemming" userId="6c68858c-ea3e-411f-8e76-6184b0a5988c" providerId="ADAL" clId="{F99C0B09-EA07-45DA-8D12-ED996C306A50}" dt="2023-02-14T18:59:40.608" v="4879" actId="20577"/>
          <ac:spMkLst>
            <pc:docMk/>
            <pc:sldMk cId="352496318" sldId="291"/>
            <ac:spMk id="15" creationId="{F6AF620B-FF47-9D70-CF01-0D0FA1756ADE}"/>
          </ac:spMkLst>
        </pc:spChg>
        <pc:spChg chg="mod">
          <ac:chgData name="Shaun Hemming" userId="6c68858c-ea3e-411f-8e76-6184b0a5988c" providerId="ADAL" clId="{F99C0B09-EA07-45DA-8D12-ED996C306A50}" dt="2023-02-14T18:59:42.958" v="4880" actId="20577"/>
          <ac:spMkLst>
            <pc:docMk/>
            <pc:sldMk cId="352496318" sldId="291"/>
            <ac:spMk id="18" creationId="{11ADE13B-D2D8-98FD-493A-D976C34F9AD6}"/>
          </ac:spMkLst>
        </pc:spChg>
        <pc:spChg chg="mod">
          <ac:chgData name="Shaun Hemming" userId="6c68858c-ea3e-411f-8e76-6184b0a5988c" providerId="ADAL" clId="{F99C0B09-EA07-45DA-8D12-ED996C306A50}" dt="2023-02-14T18:59:45.127" v="4881" actId="20577"/>
          <ac:spMkLst>
            <pc:docMk/>
            <pc:sldMk cId="352496318" sldId="291"/>
            <ac:spMk id="19" creationId="{666C2A92-9063-8231-7092-C28FCECE4F0D}"/>
          </ac:spMkLst>
        </pc:spChg>
      </pc:sldChg>
    </pc:docChg>
  </pc:docChgLst>
  <pc:docChgLst>
    <pc:chgData name="Sarah Lu" userId="S::sel1g13@soton.ac.uk::03340fab-313d-4536-98c1-be49a0a5e8da" providerId="AD" clId="Web-{25D5CFF7-E2F9-D34B-663C-BF073662E6F9}"/>
    <pc:docChg chg="modSld">
      <pc:chgData name="Sarah Lu" userId="S::sel1g13@soton.ac.uk::03340fab-313d-4536-98c1-be49a0a5e8da" providerId="AD" clId="Web-{25D5CFF7-E2F9-D34B-663C-BF073662E6F9}" dt="2023-02-09T20:28:32.711" v="6"/>
      <pc:docMkLst>
        <pc:docMk/>
      </pc:docMkLst>
      <pc:sldChg chg="addSp delSp modSp">
        <pc:chgData name="Sarah Lu" userId="S::sel1g13@soton.ac.uk::03340fab-313d-4536-98c1-be49a0a5e8da" providerId="AD" clId="Web-{25D5CFF7-E2F9-D34B-663C-BF073662E6F9}" dt="2023-02-09T20:28:32.711" v="6"/>
        <pc:sldMkLst>
          <pc:docMk/>
          <pc:sldMk cId="2897550902" sldId="280"/>
        </pc:sldMkLst>
        <pc:spChg chg="del">
          <ac:chgData name="Sarah Lu" userId="S::sel1g13@soton.ac.uk::03340fab-313d-4536-98c1-be49a0a5e8da" providerId="AD" clId="Web-{25D5CFF7-E2F9-D34B-663C-BF073662E6F9}" dt="2023-02-09T20:28:26.757" v="0"/>
          <ac:spMkLst>
            <pc:docMk/>
            <pc:sldMk cId="2897550902" sldId="280"/>
            <ac:spMk id="2" creationId="{00000000-0000-0000-0000-000000000000}"/>
          </ac:spMkLst>
        </pc:spChg>
        <pc:spChg chg="add del mod">
          <ac:chgData name="Sarah Lu" userId="S::sel1g13@soton.ac.uk::03340fab-313d-4536-98c1-be49a0a5e8da" providerId="AD" clId="Web-{25D5CFF7-E2F9-D34B-663C-BF073662E6F9}" dt="2023-02-09T20:28:31.367" v="5"/>
          <ac:spMkLst>
            <pc:docMk/>
            <pc:sldMk cId="2897550902" sldId="280"/>
            <ac:spMk id="4" creationId="{C773D8DA-5A46-9FE6-90B8-92C7A91F2B97}"/>
          </ac:spMkLst>
        </pc:spChg>
        <pc:spChg chg="del">
          <ac:chgData name="Sarah Lu" userId="S::sel1g13@soton.ac.uk::03340fab-313d-4536-98c1-be49a0a5e8da" providerId="AD" clId="Web-{25D5CFF7-E2F9-D34B-663C-BF073662E6F9}" dt="2023-02-09T20:28:32.711" v="6"/>
          <ac:spMkLst>
            <pc:docMk/>
            <pc:sldMk cId="2897550902" sldId="280"/>
            <ac:spMk id="15" creationId="{0F639009-A923-4CB5-8690-676E7D65DC77}"/>
          </ac:spMkLst>
        </pc:spChg>
        <pc:picChg chg="del">
          <ac:chgData name="Sarah Lu" userId="S::sel1g13@soton.ac.uk::03340fab-313d-4536-98c1-be49a0a5e8da" providerId="AD" clId="Web-{25D5CFF7-E2F9-D34B-663C-BF073662E6F9}" dt="2023-02-09T20:28:28.507" v="2"/>
          <ac:picMkLst>
            <pc:docMk/>
            <pc:sldMk cId="2897550902" sldId="280"/>
            <ac:picMk id="6" creationId="{A5A3F449-020F-4C09-90F3-791131766533}"/>
          </ac:picMkLst>
        </pc:picChg>
        <pc:picChg chg="del">
          <ac:chgData name="Sarah Lu" userId="S::sel1g13@soton.ac.uk::03340fab-313d-4536-98c1-be49a0a5e8da" providerId="AD" clId="Web-{25D5CFF7-E2F9-D34B-663C-BF073662E6F9}" dt="2023-02-09T20:28:27.914" v="1"/>
          <ac:picMkLst>
            <pc:docMk/>
            <pc:sldMk cId="2897550902" sldId="280"/>
            <ac:picMk id="8" creationId="{030E6E12-37AC-4B14-A3CB-FC1BB0BCA87E}"/>
          </ac:picMkLst>
        </pc:picChg>
        <pc:picChg chg="del">
          <ac:chgData name="Sarah Lu" userId="S::sel1g13@soton.ac.uk::03340fab-313d-4536-98c1-be49a0a5e8da" providerId="AD" clId="Web-{25D5CFF7-E2F9-D34B-663C-BF073662E6F9}" dt="2023-02-09T20:28:29.523" v="4"/>
          <ac:picMkLst>
            <pc:docMk/>
            <pc:sldMk cId="2897550902" sldId="280"/>
            <ac:picMk id="1030" creationId="{BC7C8F06-8A81-43B0-AB11-519A088E6CEE}"/>
          </ac:picMkLst>
        </pc:picChg>
        <pc:picChg chg="del">
          <ac:chgData name="Sarah Lu" userId="S::sel1g13@soton.ac.uk::03340fab-313d-4536-98c1-be49a0a5e8da" providerId="AD" clId="Web-{25D5CFF7-E2F9-D34B-663C-BF073662E6F9}" dt="2023-02-09T20:28:29.039" v="3"/>
          <ac:picMkLst>
            <pc:docMk/>
            <pc:sldMk cId="2897550902" sldId="280"/>
            <ac:picMk id="1032" creationId="{06BE0F66-3DC6-4BA9-A337-52A5947D1289}"/>
          </ac:picMkLst>
        </pc:picChg>
      </pc:sldChg>
    </pc:docChg>
  </pc:docChgLst>
  <pc:docChgLst>
    <pc:chgData name="Sarah Lu" userId="S::sel1g13@soton.ac.uk::03340fab-313d-4536-98c1-be49a0a5e8da" providerId="AD" clId="Web-{E07DE3FD-9D95-52E8-3F2F-72E59280319D}"/>
    <pc:docChg chg="addSld delSld sldOrd">
      <pc:chgData name="Sarah Lu" userId="S::sel1g13@soton.ac.uk::03340fab-313d-4536-98c1-be49a0a5e8da" providerId="AD" clId="Web-{E07DE3FD-9D95-52E8-3F2F-72E59280319D}" dt="2023-02-04T17:07:47.804" v="7"/>
      <pc:docMkLst>
        <pc:docMk/>
      </pc:docMkLst>
      <pc:sldChg chg="new del ord">
        <pc:chgData name="Sarah Lu" userId="S::sel1g13@soton.ac.uk::03340fab-313d-4536-98c1-be49a0a5e8da" providerId="AD" clId="Web-{E07DE3FD-9D95-52E8-3F2F-72E59280319D}" dt="2023-02-04T17:07:35.210" v="3"/>
        <pc:sldMkLst>
          <pc:docMk/>
          <pc:sldMk cId="545640356" sldId="278"/>
        </pc:sldMkLst>
      </pc:sldChg>
      <pc:sldChg chg="add del ord replId">
        <pc:chgData name="Sarah Lu" userId="S::sel1g13@soton.ac.uk::03340fab-313d-4536-98c1-be49a0a5e8da" providerId="AD" clId="Web-{E07DE3FD-9D95-52E8-3F2F-72E59280319D}" dt="2023-02-04T17:07:47.804" v="7"/>
        <pc:sldMkLst>
          <pc:docMk/>
          <pc:sldMk cId="1911594073" sldId="279"/>
        </pc:sldMkLst>
      </pc:sldChg>
      <pc:sldChg chg="add ord replId">
        <pc:chgData name="Sarah Lu" userId="S::sel1g13@soton.ac.uk::03340fab-313d-4536-98c1-be49a0a5e8da" providerId="AD" clId="Web-{E07DE3FD-9D95-52E8-3F2F-72E59280319D}" dt="2023-02-04T17:07:45.819" v="6"/>
        <pc:sldMkLst>
          <pc:docMk/>
          <pc:sldMk cId="2897550902" sldId="280"/>
        </pc:sldMkLst>
      </pc:sldChg>
    </pc:docChg>
  </pc:docChgLst>
  <pc:docChgLst>
    <pc:chgData name="Shaun Hemming" userId="6c68858c-ea3e-411f-8e76-6184b0a5988c" providerId="ADAL" clId="{4748FB1A-07AA-43E9-985B-97790FBFCE7B}"/>
    <pc:docChg chg="undo custSel modSld sldOrd">
      <pc:chgData name="Shaun Hemming" userId="6c68858c-ea3e-411f-8e76-6184b0a5988c" providerId="ADAL" clId="{4748FB1A-07AA-43E9-985B-97790FBFCE7B}" dt="2023-01-08T20:58:45.811" v="321" actId="33524"/>
      <pc:docMkLst>
        <pc:docMk/>
      </pc:docMkLst>
      <pc:sldChg chg="addSp delSp modSp mod">
        <pc:chgData name="Shaun Hemming" userId="6c68858c-ea3e-411f-8e76-6184b0a5988c" providerId="ADAL" clId="{4748FB1A-07AA-43E9-985B-97790FBFCE7B}" dt="2023-01-08T20:57:33.654" v="318" actId="14100"/>
        <pc:sldMkLst>
          <pc:docMk/>
          <pc:sldMk cId="12912849" sldId="260"/>
        </pc:sldMkLst>
        <pc:spChg chg="mod">
          <ac:chgData name="Shaun Hemming" userId="6c68858c-ea3e-411f-8e76-6184b0a5988c" providerId="ADAL" clId="{4748FB1A-07AA-43E9-985B-97790FBFCE7B}" dt="2023-01-08T20:57:33.654" v="318" actId="14100"/>
          <ac:spMkLst>
            <pc:docMk/>
            <pc:sldMk cId="12912849" sldId="260"/>
            <ac:spMk id="2" creationId="{00000000-0000-0000-0000-000000000000}"/>
          </ac:spMkLst>
        </pc:spChg>
        <pc:spChg chg="del">
          <ac:chgData name="Shaun Hemming" userId="6c68858c-ea3e-411f-8e76-6184b0a5988c" providerId="ADAL" clId="{4748FB1A-07AA-43E9-985B-97790FBFCE7B}" dt="2023-01-08T20:12:50.423" v="147" actId="478"/>
          <ac:spMkLst>
            <pc:docMk/>
            <pc:sldMk cId="12912849" sldId="260"/>
            <ac:spMk id="4" creationId="{8957C8EE-78AE-4F9A-AE7A-BA7963BA64F9}"/>
          </ac:spMkLst>
        </pc:spChg>
        <pc:spChg chg="add del mod ord">
          <ac:chgData name="Shaun Hemming" userId="6c68858c-ea3e-411f-8e76-6184b0a5988c" providerId="ADAL" clId="{4748FB1A-07AA-43E9-985B-97790FBFCE7B}" dt="2023-01-08T20:57:06.954" v="309" actId="478"/>
          <ac:spMkLst>
            <pc:docMk/>
            <pc:sldMk cId="12912849" sldId="260"/>
            <ac:spMk id="5" creationId="{13066DFE-08DB-456E-8AD5-59C0396216DB}"/>
          </ac:spMkLst>
        </pc:spChg>
        <pc:spChg chg="add mod ord">
          <ac:chgData name="Shaun Hemming" userId="6c68858c-ea3e-411f-8e76-6184b0a5988c" providerId="ADAL" clId="{4748FB1A-07AA-43E9-985B-97790FBFCE7B}" dt="2023-01-08T20:57:09.798" v="311" actId="167"/>
          <ac:spMkLst>
            <pc:docMk/>
            <pc:sldMk cId="12912849" sldId="260"/>
            <ac:spMk id="6" creationId="{4DB8904B-1FCA-4FD9-9E50-CF8A781EF9E8}"/>
          </ac:spMkLst>
        </pc:spChg>
      </pc:sldChg>
      <pc:sldChg chg="modSp mod">
        <pc:chgData name="Shaun Hemming" userId="6c68858c-ea3e-411f-8e76-6184b0a5988c" providerId="ADAL" clId="{4748FB1A-07AA-43E9-985B-97790FBFCE7B}" dt="2023-01-08T20:58:15.565" v="319" actId="255"/>
        <pc:sldMkLst>
          <pc:docMk/>
          <pc:sldMk cId="1294438725" sldId="261"/>
        </pc:sldMkLst>
        <pc:spChg chg="mod">
          <ac:chgData name="Shaun Hemming" userId="6c68858c-ea3e-411f-8e76-6184b0a5988c" providerId="ADAL" clId="{4748FB1A-07AA-43E9-985B-97790FBFCE7B}" dt="2023-01-08T20:58:15.565" v="319" actId="255"/>
          <ac:spMkLst>
            <pc:docMk/>
            <pc:sldMk cId="1294438725" sldId="261"/>
            <ac:spMk id="2" creationId="{00000000-0000-0000-0000-000000000000}"/>
          </ac:spMkLst>
        </pc:spChg>
      </pc:sldChg>
      <pc:sldChg chg="addSp delSp modSp mod">
        <pc:chgData name="Shaun Hemming" userId="6c68858c-ea3e-411f-8e76-6184b0a5988c" providerId="ADAL" clId="{4748FB1A-07AA-43E9-985B-97790FBFCE7B}" dt="2023-01-08T20:58:45.811" v="321" actId="33524"/>
        <pc:sldMkLst>
          <pc:docMk/>
          <pc:sldMk cId="3661140361" sldId="263"/>
        </pc:sldMkLst>
        <pc:spChg chg="mod">
          <ac:chgData name="Shaun Hemming" userId="6c68858c-ea3e-411f-8e76-6184b0a5988c" providerId="ADAL" clId="{4748FB1A-07AA-43E9-985B-97790FBFCE7B}" dt="2023-01-08T20:58:45.811" v="321" actId="33524"/>
          <ac:spMkLst>
            <pc:docMk/>
            <pc:sldMk cId="3661140361" sldId="263"/>
            <ac:spMk id="2" creationId="{00000000-0000-0000-0000-000000000000}"/>
          </ac:spMkLst>
        </pc:spChg>
        <pc:spChg chg="del">
          <ac:chgData name="Shaun Hemming" userId="6c68858c-ea3e-411f-8e76-6184b0a5988c" providerId="ADAL" clId="{4748FB1A-07AA-43E9-985B-97790FBFCE7B}" dt="2023-01-08T20:55:19.075" v="302" actId="478"/>
          <ac:spMkLst>
            <pc:docMk/>
            <pc:sldMk cId="3661140361" sldId="263"/>
            <ac:spMk id="4" creationId="{FAD7693E-BC51-4A61-B4F3-CC1B02878514}"/>
          </ac:spMkLst>
        </pc:spChg>
        <pc:spChg chg="add mod ord">
          <ac:chgData name="Shaun Hemming" userId="6c68858c-ea3e-411f-8e76-6184b0a5988c" providerId="ADAL" clId="{4748FB1A-07AA-43E9-985B-97790FBFCE7B}" dt="2023-01-08T20:55:23.374" v="304" actId="167"/>
          <ac:spMkLst>
            <pc:docMk/>
            <pc:sldMk cId="3661140361" sldId="263"/>
            <ac:spMk id="6" creationId="{C436E546-2B37-4E13-90CE-AF27E6F5A0C8}"/>
          </ac:spMkLst>
        </pc:spChg>
        <pc:grpChg chg="add mod">
          <ac:chgData name="Shaun Hemming" userId="6c68858c-ea3e-411f-8e76-6184b0a5988c" providerId="ADAL" clId="{4748FB1A-07AA-43E9-985B-97790FBFCE7B}" dt="2023-01-08T20:56:48.779" v="308" actId="12789"/>
          <ac:grpSpMkLst>
            <pc:docMk/>
            <pc:sldMk cId="3661140361" sldId="263"/>
            <ac:grpSpMk id="5" creationId="{6351280B-34F8-4762-95C2-1593A346DF70}"/>
          </ac:grpSpMkLst>
        </pc:grpChg>
        <pc:picChg chg="mod">
          <ac:chgData name="Shaun Hemming" userId="6c68858c-ea3e-411f-8e76-6184b0a5988c" providerId="ADAL" clId="{4748FB1A-07AA-43E9-985B-97790FBFCE7B}" dt="2023-01-08T20:56:44.531" v="307" actId="164"/>
          <ac:picMkLst>
            <pc:docMk/>
            <pc:sldMk cId="3661140361" sldId="263"/>
            <ac:picMk id="3" creationId="{5C952976-14D1-E049-59E7-155B3BD23D0B}"/>
          </ac:picMkLst>
        </pc:picChg>
        <pc:picChg chg="mod">
          <ac:chgData name="Shaun Hemming" userId="6c68858c-ea3e-411f-8e76-6184b0a5988c" providerId="ADAL" clId="{4748FB1A-07AA-43E9-985B-97790FBFCE7B}" dt="2023-01-08T20:56:44.531" v="307" actId="164"/>
          <ac:picMkLst>
            <pc:docMk/>
            <pc:sldMk cId="3661140361" sldId="263"/>
            <ac:picMk id="7" creationId="{814F499C-EB6D-F38C-5FF5-0327E3090500}"/>
          </ac:picMkLst>
        </pc:picChg>
      </pc:sldChg>
      <pc:sldChg chg="addSp delSp modSp mod">
        <pc:chgData name="Shaun Hemming" userId="6c68858c-ea3e-411f-8e76-6184b0a5988c" providerId="ADAL" clId="{4748FB1A-07AA-43E9-985B-97790FBFCE7B}" dt="2023-01-08T20:55:07.602" v="301" actId="12789"/>
        <pc:sldMkLst>
          <pc:docMk/>
          <pc:sldMk cId="3692061239" sldId="264"/>
        </pc:sldMkLst>
        <pc:spChg chg="mod">
          <ac:chgData name="Shaun Hemming" userId="6c68858c-ea3e-411f-8e76-6184b0a5988c" providerId="ADAL" clId="{4748FB1A-07AA-43E9-985B-97790FBFCE7B}" dt="2023-01-08T20:54:43.016" v="296" actId="14100"/>
          <ac:spMkLst>
            <pc:docMk/>
            <pc:sldMk cId="3692061239" sldId="264"/>
            <ac:spMk id="2" creationId="{00000000-0000-0000-0000-000000000000}"/>
          </ac:spMkLst>
        </pc:spChg>
        <pc:spChg chg="del">
          <ac:chgData name="Shaun Hemming" userId="6c68858c-ea3e-411f-8e76-6184b0a5988c" providerId="ADAL" clId="{4748FB1A-07AA-43E9-985B-97790FBFCE7B}" dt="2023-01-08T20:54:34.793" v="293" actId="478"/>
          <ac:spMkLst>
            <pc:docMk/>
            <pc:sldMk cId="3692061239" sldId="264"/>
            <ac:spMk id="4" creationId="{81CBE7AD-C607-4BDB-995E-DE864D6EA5B4}"/>
          </ac:spMkLst>
        </pc:spChg>
        <pc:spChg chg="add mod ord">
          <ac:chgData name="Shaun Hemming" userId="6c68858c-ea3e-411f-8e76-6184b0a5988c" providerId="ADAL" clId="{4748FB1A-07AA-43E9-985B-97790FBFCE7B}" dt="2023-01-08T20:54:37.805" v="295" actId="167"/>
          <ac:spMkLst>
            <pc:docMk/>
            <pc:sldMk cId="3692061239" sldId="264"/>
            <ac:spMk id="6" creationId="{7F53261F-1692-4394-ABE3-1CC574045DB4}"/>
          </ac:spMkLst>
        </pc:spChg>
        <pc:grpChg chg="add mod">
          <ac:chgData name="Shaun Hemming" userId="6c68858c-ea3e-411f-8e76-6184b0a5988c" providerId="ADAL" clId="{4748FB1A-07AA-43E9-985B-97790FBFCE7B}" dt="2023-01-08T20:55:07.602" v="301" actId="12789"/>
          <ac:grpSpMkLst>
            <pc:docMk/>
            <pc:sldMk cId="3692061239" sldId="264"/>
            <ac:grpSpMk id="9" creationId="{BC25D294-C0C3-4E53-9F47-21277D564013}"/>
          </ac:grpSpMkLst>
        </pc:grpChg>
        <pc:picChg chg="del">
          <ac:chgData name="Shaun Hemming" userId="6c68858c-ea3e-411f-8e76-6184b0a5988c" providerId="ADAL" clId="{4748FB1A-07AA-43E9-985B-97790FBFCE7B}" dt="2023-01-08T20:54:57.955" v="299" actId="478"/>
          <ac:picMkLst>
            <pc:docMk/>
            <pc:sldMk cId="3692061239" sldId="264"/>
            <ac:picMk id="3" creationId="{90C110F9-F9B8-58D8-59DE-BBFF6F2024B8}"/>
          </ac:picMkLst>
        </pc:picChg>
        <pc:picChg chg="del">
          <ac:chgData name="Shaun Hemming" userId="6c68858c-ea3e-411f-8e76-6184b0a5988c" providerId="ADAL" clId="{4748FB1A-07AA-43E9-985B-97790FBFCE7B}" dt="2023-01-08T20:54:57.955" v="299" actId="478"/>
          <ac:picMkLst>
            <pc:docMk/>
            <pc:sldMk cId="3692061239" sldId="264"/>
            <ac:picMk id="5" creationId="{D32CF8C9-AF97-F4A7-9D34-7527CC52B858}"/>
          </ac:picMkLst>
        </pc:picChg>
        <pc:picChg chg="add mod">
          <ac:chgData name="Shaun Hemming" userId="6c68858c-ea3e-411f-8e76-6184b0a5988c" providerId="ADAL" clId="{4748FB1A-07AA-43E9-985B-97790FBFCE7B}" dt="2023-01-08T20:55:03.231" v="300" actId="164"/>
          <ac:picMkLst>
            <pc:docMk/>
            <pc:sldMk cId="3692061239" sldId="264"/>
            <ac:picMk id="7" creationId="{49077EEB-299B-437F-A37B-0E90436CAAB8}"/>
          </ac:picMkLst>
        </pc:picChg>
        <pc:picChg chg="add mod">
          <ac:chgData name="Shaun Hemming" userId="6c68858c-ea3e-411f-8e76-6184b0a5988c" providerId="ADAL" clId="{4748FB1A-07AA-43E9-985B-97790FBFCE7B}" dt="2023-01-08T20:55:03.231" v="300" actId="164"/>
          <ac:picMkLst>
            <pc:docMk/>
            <pc:sldMk cId="3692061239" sldId="264"/>
            <ac:picMk id="8" creationId="{DF899F12-23AE-4308-9369-93BF1D2B3662}"/>
          </ac:picMkLst>
        </pc:picChg>
      </pc:sldChg>
      <pc:sldChg chg="addSp delSp modSp mod">
        <pc:chgData name="Shaun Hemming" userId="6c68858c-ea3e-411f-8e76-6184b0a5988c" providerId="ADAL" clId="{4748FB1A-07AA-43E9-985B-97790FBFCE7B}" dt="2023-01-08T20:56:32.451" v="306" actId="12789"/>
        <pc:sldMkLst>
          <pc:docMk/>
          <pc:sldMk cId="1038282049" sldId="265"/>
        </pc:sldMkLst>
        <pc:spChg chg="mod">
          <ac:chgData name="Shaun Hemming" userId="6c68858c-ea3e-411f-8e76-6184b0a5988c" providerId="ADAL" clId="{4748FB1A-07AA-43E9-985B-97790FBFCE7B}" dt="2023-01-08T20:11:59.931" v="143" actId="14100"/>
          <ac:spMkLst>
            <pc:docMk/>
            <pc:sldMk cId="1038282049" sldId="265"/>
            <ac:spMk id="2" creationId="{00000000-0000-0000-0000-000000000000}"/>
          </ac:spMkLst>
        </pc:spChg>
        <pc:spChg chg="del">
          <ac:chgData name="Shaun Hemming" userId="6c68858c-ea3e-411f-8e76-6184b0a5988c" providerId="ADAL" clId="{4748FB1A-07AA-43E9-985B-97790FBFCE7B}" dt="2023-01-08T20:54:17.123" v="290" actId="478"/>
          <ac:spMkLst>
            <pc:docMk/>
            <pc:sldMk cId="1038282049" sldId="265"/>
            <ac:spMk id="4" creationId="{9B9659F3-8945-473E-A098-341961B5D4C2}"/>
          </ac:spMkLst>
        </pc:spChg>
        <pc:spChg chg="add mod ord">
          <ac:chgData name="Shaun Hemming" userId="6c68858c-ea3e-411f-8e76-6184b0a5988c" providerId="ADAL" clId="{4748FB1A-07AA-43E9-985B-97790FBFCE7B}" dt="2023-01-08T20:54:20.620" v="292" actId="167"/>
          <ac:spMkLst>
            <pc:docMk/>
            <pc:sldMk cId="1038282049" sldId="265"/>
            <ac:spMk id="6" creationId="{1D6DA728-3B28-46DC-AFEE-219EA1520C56}"/>
          </ac:spMkLst>
        </pc:spChg>
        <pc:picChg chg="mod">
          <ac:chgData name="Shaun Hemming" userId="6c68858c-ea3e-411f-8e76-6184b0a5988c" providerId="ADAL" clId="{4748FB1A-07AA-43E9-985B-97790FBFCE7B}" dt="2023-01-08T20:56:32.451" v="306" actId="12789"/>
          <ac:picMkLst>
            <pc:docMk/>
            <pc:sldMk cId="1038282049" sldId="265"/>
            <ac:picMk id="5" creationId="{D72E2469-E980-7A84-9C0C-15872C182353}"/>
          </ac:picMkLst>
        </pc:picChg>
      </pc:sldChg>
      <pc:sldChg chg="addSp delSp modSp mod">
        <pc:chgData name="Shaun Hemming" userId="6c68858c-ea3e-411f-8e76-6184b0a5988c" providerId="ADAL" clId="{4748FB1A-07AA-43E9-985B-97790FBFCE7B}" dt="2023-01-08T20:12:14.963" v="145" actId="14100"/>
        <pc:sldMkLst>
          <pc:docMk/>
          <pc:sldMk cId="2674904201" sldId="266"/>
        </pc:sldMkLst>
        <pc:spChg chg="mod">
          <ac:chgData name="Shaun Hemming" userId="6c68858c-ea3e-411f-8e76-6184b0a5988c" providerId="ADAL" clId="{4748FB1A-07AA-43E9-985B-97790FBFCE7B}" dt="2023-01-08T20:12:14.963" v="145" actId="14100"/>
          <ac:spMkLst>
            <pc:docMk/>
            <pc:sldMk cId="2674904201" sldId="266"/>
            <ac:spMk id="2" creationId="{00000000-0000-0000-0000-000000000000}"/>
          </ac:spMkLst>
        </pc:spChg>
        <pc:spChg chg="add mod ord">
          <ac:chgData name="Shaun Hemming" userId="6c68858c-ea3e-411f-8e76-6184b0a5988c" providerId="ADAL" clId="{4748FB1A-07AA-43E9-985B-97790FBFCE7B}" dt="2023-01-08T19:52:15.211" v="87" actId="12789"/>
          <ac:spMkLst>
            <pc:docMk/>
            <pc:sldMk cId="2674904201" sldId="266"/>
            <ac:spMk id="3" creationId="{2FB75D81-4FFF-4A7D-AE65-E0A7C883D409}"/>
          </ac:spMkLst>
        </pc:spChg>
        <pc:spChg chg="mod">
          <ac:chgData name="Shaun Hemming" userId="6c68858c-ea3e-411f-8e76-6184b0a5988c" providerId="ADAL" clId="{4748FB1A-07AA-43E9-985B-97790FBFCE7B}" dt="2023-01-08T19:28:29.351" v="10" actId="14100"/>
          <ac:spMkLst>
            <pc:docMk/>
            <pc:sldMk cId="2674904201" sldId="266"/>
            <ac:spMk id="4" creationId="{B229F5B7-C6AE-4976-9EC6-CBD195356320}"/>
          </ac:spMkLst>
        </pc:spChg>
        <pc:grpChg chg="add mod">
          <ac:chgData name="Shaun Hemming" userId="6c68858c-ea3e-411f-8e76-6184b0a5988c" providerId="ADAL" clId="{4748FB1A-07AA-43E9-985B-97790FBFCE7B}" dt="2023-01-08T19:52:15.211" v="87" actId="12789"/>
          <ac:grpSpMkLst>
            <pc:docMk/>
            <pc:sldMk cId="2674904201" sldId="266"/>
            <ac:grpSpMk id="5" creationId="{579263A6-DF41-4B21-9D6C-B60066257B38}"/>
          </ac:grpSpMkLst>
        </pc:grpChg>
        <pc:grpChg chg="add mod">
          <ac:chgData name="Shaun Hemming" userId="6c68858c-ea3e-411f-8e76-6184b0a5988c" providerId="ADAL" clId="{4748FB1A-07AA-43E9-985B-97790FBFCE7B}" dt="2023-01-08T19:52:15.211" v="87" actId="12789"/>
          <ac:grpSpMkLst>
            <pc:docMk/>
            <pc:sldMk cId="2674904201" sldId="266"/>
            <ac:grpSpMk id="6" creationId="{52968B02-99A9-422E-8823-DC730006EF5D}"/>
          </ac:grpSpMkLst>
        </pc:grpChg>
        <pc:picChg chg="add del mod">
          <ac:chgData name="Shaun Hemming" userId="6c68858c-ea3e-411f-8e76-6184b0a5988c" providerId="ADAL" clId="{4748FB1A-07AA-43E9-985B-97790FBFCE7B}" dt="2023-01-08T19:45:32.177" v="65" actId="478"/>
          <ac:picMkLst>
            <pc:docMk/>
            <pc:sldMk cId="2674904201" sldId="266"/>
            <ac:picMk id="1026" creationId="{645FC034-630C-46A2-B199-C1924AEA05DB}"/>
          </ac:picMkLst>
        </pc:picChg>
        <pc:picChg chg="add mod">
          <ac:chgData name="Shaun Hemming" userId="6c68858c-ea3e-411f-8e76-6184b0a5988c" providerId="ADAL" clId="{4748FB1A-07AA-43E9-985B-97790FBFCE7B}" dt="2023-01-08T19:52:15.211" v="87" actId="12789"/>
          <ac:picMkLst>
            <pc:docMk/>
            <pc:sldMk cId="2674904201" sldId="266"/>
            <ac:picMk id="1028" creationId="{2DAFB2EC-B8AA-42AC-88C4-74DE413A5991}"/>
          </ac:picMkLst>
        </pc:picChg>
        <pc:picChg chg="add mod">
          <ac:chgData name="Shaun Hemming" userId="6c68858c-ea3e-411f-8e76-6184b0a5988c" providerId="ADAL" clId="{4748FB1A-07AA-43E9-985B-97790FBFCE7B}" dt="2023-01-08T19:52:15.211" v="87" actId="12789"/>
          <ac:picMkLst>
            <pc:docMk/>
            <pc:sldMk cId="2674904201" sldId="266"/>
            <ac:picMk id="1030" creationId="{72E28F2B-B64B-4B3C-9ADC-354026AC66DD}"/>
          </ac:picMkLst>
        </pc:picChg>
      </pc:sldChg>
      <pc:sldChg chg="addSp delSp modSp mod">
        <pc:chgData name="Shaun Hemming" userId="6c68858c-ea3e-411f-8e76-6184b0a5988c" providerId="ADAL" clId="{4748FB1A-07AA-43E9-985B-97790FBFCE7B}" dt="2023-01-08T20:42:12.282" v="168" actId="14100"/>
        <pc:sldMkLst>
          <pc:docMk/>
          <pc:sldMk cId="3341447809" sldId="268"/>
        </pc:sldMkLst>
        <pc:spChg chg="mod">
          <ac:chgData name="Shaun Hemming" userId="6c68858c-ea3e-411f-8e76-6184b0a5988c" providerId="ADAL" clId="{4748FB1A-07AA-43E9-985B-97790FBFCE7B}" dt="2023-01-08T20:12:20.247" v="146" actId="14100"/>
          <ac:spMkLst>
            <pc:docMk/>
            <pc:sldMk cId="3341447809" sldId="268"/>
            <ac:spMk id="2" creationId="{00000000-0000-0000-0000-000000000000}"/>
          </ac:spMkLst>
        </pc:spChg>
        <pc:spChg chg="add del mod">
          <ac:chgData name="Shaun Hemming" userId="6c68858c-ea3e-411f-8e76-6184b0a5988c" providerId="ADAL" clId="{4748FB1A-07AA-43E9-985B-97790FBFCE7B}" dt="2023-01-08T20:06:50.404" v="98"/>
          <ac:spMkLst>
            <pc:docMk/>
            <pc:sldMk cId="3341447809" sldId="268"/>
            <ac:spMk id="3" creationId="{4B141A2C-BEE1-4DC6-933B-BEE70A7CE986}"/>
          </ac:spMkLst>
        </pc:spChg>
        <pc:spChg chg="del mod">
          <ac:chgData name="Shaun Hemming" userId="6c68858c-ea3e-411f-8e76-6184b0a5988c" providerId="ADAL" clId="{4748FB1A-07AA-43E9-985B-97790FBFCE7B}" dt="2023-01-08T20:09:19.177" v="117" actId="478"/>
          <ac:spMkLst>
            <pc:docMk/>
            <pc:sldMk cId="3341447809" sldId="268"/>
            <ac:spMk id="4" creationId="{5CE06353-5FEE-467C-9E26-01BEB5280497}"/>
          </ac:spMkLst>
        </pc:spChg>
        <pc:spChg chg="mod">
          <ac:chgData name="Shaun Hemming" userId="6c68858c-ea3e-411f-8e76-6184b0a5988c" providerId="ADAL" clId="{4748FB1A-07AA-43E9-985B-97790FBFCE7B}" dt="2023-01-08T19:57:28.711" v="90"/>
          <ac:spMkLst>
            <pc:docMk/>
            <pc:sldMk cId="3341447809" sldId="268"/>
            <ac:spMk id="8" creationId="{DBF219B6-404F-43D1-8033-A9494206EC24}"/>
          </ac:spMkLst>
        </pc:spChg>
        <pc:spChg chg="add del mod">
          <ac:chgData name="Shaun Hemming" userId="6c68858c-ea3e-411f-8e76-6184b0a5988c" providerId="ADAL" clId="{4748FB1A-07AA-43E9-985B-97790FBFCE7B}" dt="2023-01-08T20:07:01.313" v="102"/>
          <ac:spMkLst>
            <pc:docMk/>
            <pc:sldMk cId="3341447809" sldId="268"/>
            <ac:spMk id="10" creationId="{FFC8B053-D600-45B8-93B1-BCAC3144B7FA}"/>
          </ac:spMkLst>
        </pc:spChg>
        <pc:spChg chg="add mod ord topLvl">
          <ac:chgData name="Shaun Hemming" userId="6c68858c-ea3e-411f-8e76-6184b0a5988c" providerId="ADAL" clId="{4748FB1A-07AA-43E9-985B-97790FBFCE7B}" dt="2023-01-08T20:42:12.282" v="168" actId="14100"/>
          <ac:spMkLst>
            <pc:docMk/>
            <pc:sldMk cId="3341447809" sldId="268"/>
            <ac:spMk id="11" creationId="{05195FD4-4B9D-46F0-AB6B-D957D8E1EF4A}"/>
          </ac:spMkLst>
        </pc:spChg>
        <pc:spChg chg="add mod ord">
          <ac:chgData name="Shaun Hemming" userId="6c68858c-ea3e-411f-8e76-6184b0a5988c" providerId="ADAL" clId="{4748FB1A-07AA-43E9-985B-97790FBFCE7B}" dt="2023-01-08T20:09:24.489" v="118" actId="167"/>
          <ac:spMkLst>
            <pc:docMk/>
            <pc:sldMk cId="3341447809" sldId="268"/>
            <ac:spMk id="14" creationId="{9EA71492-6264-44F3-9C09-F0F0A1C4D9C2}"/>
          </ac:spMkLst>
        </pc:spChg>
        <pc:grpChg chg="add del mod">
          <ac:chgData name="Shaun Hemming" userId="6c68858c-ea3e-411f-8e76-6184b0a5988c" providerId="ADAL" clId="{4748FB1A-07AA-43E9-985B-97790FBFCE7B}" dt="2023-01-08T20:07:40.785" v="108" actId="478"/>
          <ac:grpSpMkLst>
            <pc:docMk/>
            <pc:sldMk cId="3341447809" sldId="268"/>
            <ac:grpSpMk id="5" creationId="{C72B2279-B407-4ECF-87C0-FC5EFA5FC759}"/>
          </ac:grpSpMkLst>
        </pc:grpChg>
        <pc:grpChg chg="mod">
          <ac:chgData name="Shaun Hemming" userId="6c68858c-ea3e-411f-8e76-6184b0a5988c" providerId="ADAL" clId="{4748FB1A-07AA-43E9-985B-97790FBFCE7B}" dt="2023-01-08T19:57:28.711" v="90"/>
          <ac:grpSpMkLst>
            <pc:docMk/>
            <pc:sldMk cId="3341447809" sldId="268"/>
            <ac:grpSpMk id="7" creationId="{B61DD5CC-FC95-4F06-AECB-F9A02A85C923}"/>
          </ac:grpSpMkLst>
        </pc:grpChg>
        <pc:grpChg chg="add del mod">
          <ac:chgData name="Shaun Hemming" userId="6c68858c-ea3e-411f-8e76-6184b0a5988c" providerId="ADAL" clId="{4748FB1A-07AA-43E9-985B-97790FBFCE7B}" dt="2023-01-08T20:09:57.159" v="122" actId="165"/>
          <ac:grpSpMkLst>
            <pc:docMk/>
            <pc:sldMk cId="3341447809" sldId="268"/>
            <ac:grpSpMk id="12" creationId="{D43D038C-FDC9-4D58-83C0-D75DDABBFABD}"/>
          </ac:grpSpMkLst>
        </pc:grpChg>
        <pc:grpChg chg="add mod">
          <ac:chgData name="Shaun Hemming" userId="6c68858c-ea3e-411f-8e76-6184b0a5988c" providerId="ADAL" clId="{4748FB1A-07AA-43E9-985B-97790FBFCE7B}" dt="2023-01-08T20:42:12.282" v="168" actId="14100"/>
          <ac:grpSpMkLst>
            <pc:docMk/>
            <pc:sldMk cId="3341447809" sldId="268"/>
            <ac:grpSpMk id="13" creationId="{4E0A7CFD-C758-4B35-BA1B-8FC30DCF5678}"/>
          </ac:grpSpMkLst>
        </pc:grpChg>
        <pc:grpChg chg="add mod">
          <ac:chgData name="Shaun Hemming" userId="6c68858c-ea3e-411f-8e76-6184b0a5988c" providerId="ADAL" clId="{4748FB1A-07AA-43E9-985B-97790FBFCE7B}" dt="2023-01-08T20:42:12.282" v="168" actId="14100"/>
          <ac:grpSpMkLst>
            <pc:docMk/>
            <pc:sldMk cId="3341447809" sldId="268"/>
            <ac:grpSpMk id="15" creationId="{BB956E24-6D83-418F-98A7-D0A49DBAB049}"/>
          </ac:grpSpMkLst>
        </pc:grpChg>
        <pc:picChg chg="mod">
          <ac:chgData name="Shaun Hemming" userId="6c68858c-ea3e-411f-8e76-6184b0a5988c" providerId="ADAL" clId="{4748FB1A-07AA-43E9-985B-97790FBFCE7B}" dt="2023-01-08T19:57:28.711" v="90"/>
          <ac:picMkLst>
            <pc:docMk/>
            <pc:sldMk cId="3341447809" sldId="268"/>
            <ac:picMk id="6" creationId="{2FFE3612-B842-4ABC-85D7-014DA7EF6159}"/>
          </ac:picMkLst>
        </pc:picChg>
        <pc:picChg chg="mod">
          <ac:chgData name="Shaun Hemming" userId="6c68858c-ea3e-411f-8e76-6184b0a5988c" providerId="ADAL" clId="{4748FB1A-07AA-43E9-985B-97790FBFCE7B}" dt="2023-01-08T19:57:28.711" v="90"/>
          <ac:picMkLst>
            <pc:docMk/>
            <pc:sldMk cId="3341447809" sldId="268"/>
            <ac:picMk id="9" creationId="{AAF69117-CBAA-4485-A097-DC08AFE6B864}"/>
          </ac:picMkLst>
        </pc:picChg>
        <pc:picChg chg="add mod">
          <ac:chgData name="Shaun Hemming" userId="6c68858c-ea3e-411f-8e76-6184b0a5988c" providerId="ADAL" clId="{4748FB1A-07AA-43E9-985B-97790FBFCE7B}" dt="2023-01-08T20:42:12.282" v="168" actId="14100"/>
          <ac:picMkLst>
            <pc:docMk/>
            <pc:sldMk cId="3341447809" sldId="268"/>
            <ac:picMk id="2050" creationId="{4F50E120-1A25-470A-8701-6327717DB834}"/>
          </ac:picMkLst>
        </pc:picChg>
        <pc:picChg chg="add mod topLvl">
          <ac:chgData name="Shaun Hemming" userId="6c68858c-ea3e-411f-8e76-6184b0a5988c" providerId="ADAL" clId="{4748FB1A-07AA-43E9-985B-97790FBFCE7B}" dt="2023-01-08T20:42:12.282" v="168" actId="14100"/>
          <ac:picMkLst>
            <pc:docMk/>
            <pc:sldMk cId="3341447809" sldId="268"/>
            <ac:picMk id="2056" creationId="{644754F9-D29B-4F16-AA6B-D47C73340589}"/>
          </ac:picMkLst>
        </pc:picChg>
      </pc:sldChg>
      <pc:sldChg chg="addSp delSp modSp mod ord">
        <pc:chgData name="Shaun Hemming" userId="6c68858c-ea3e-411f-8e76-6184b0a5988c" providerId="ADAL" clId="{4748FB1A-07AA-43E9-985B-97790FBFCE7B}" dt="2023-01-08T20:41:50.554" v="167"/>
        <pc:sldMkLst>
          <pc:docMk/>
          <pc:sldMk cId="1172600161" sldId="269"/>
        </pc:sldMkLst>
        <pc:spChg chg="mod">
          <ac:chgData name="Shaun Hemming" userId="6c68858c-ea3e-411f-8e76-6184b0a5988c" providerId="ADAL" clId="{4748FB1A-07AA-43E9-985B-97790FBFCE7B}" dt="2023-01-08T20:11:31.899" v="141" actId="14100"/>
          <ac:spMkLst>
            <pc:docMk/>
            <pc:sldMk cId="1172600161" sldId="269"/>
            <ac:spMk id="2" creationId="{00000000-0000-0000-0000-000000000000}"/>
          </ac:spMkLst>
        </pc:spChg>
        <pc:spChg chg="del mod">
          <ac:chgData name="Shaun Hemming" userId="6c68858c-ea3e-411f-8e76-6184b0a5988c" providerId="ADAL" clId="{4748FB1A-07AA-43E9-985B-97790FBFCE7B}" dt="2023-01-08T20:35:22.449" v="160" actId="478"/>
          <ac:spMkLst>
            <pc:docMk/>
            <pc:sldMk cId="1172600161" sldId="269"/>
            <ac:spMk id="4" creationId="{C6CD39E4-E9D2-4A35-8042-EA9828A1E7DD}"/>
          </ac:spMkLst>
        </pc:spChg>
        <pc:spChg chg="add mod ord">
          <ac:chgData name="Shaun Hemming" userId="6c68858c-ea3e-411f-8e76-6184b0a5988c" providerId="ADAL" clId="{4748FB1A-07AA-43E9-985B-97790FBFCE7B}" dt="2023-01-08T20:35:25.576" v="161" actId="167"/>
          <ac:spMkLst>
            <pc:docMk/>
            <pc:sldMk cId="1172600161" sldId="269"/>
            <ac:spMk id="5" creationId="{17352CF4-F06E-4D90-9AEF-2FAEA224241A}"/>
          </ac:spMkLst>
        </pc:spChg>
        <pc:picChg chg="add mod">
          <ac:chgData name="Shaun Hemming" userId="6c68858c-ea3e-411f-8e76-6184b0a5988c" providerId="ADAL" clId="{4748FB1A-07AA-43E9-985B-97790FBFCE7B}" dt="2023-01-08T20:41:39.096" v="165" actId="1076"/>
          <ac:picMkLst>
            <pc:docMk/>
            <pc:sldMk cId="1172600161" sldId="269"/>
            <ac:picMk id="3074" creationId="{94634BF8-807D-4BEC-A1FB-4024B5379AE1}"/>
          </ac:picMkLst>
        </pc:picChg>
        <pc:picChg chg="add mod">
          <ac:chgData name="Shaun Hemming" userId="6c68858c-ea3e-411f-8e76-6184b0a5988c" providerId="ADAL" clId="{4748FB1A-07AA-43E9-985B-97790FBFCE7B}" dt="2023-01-08T20:41:27.194" v="164" actId="1076"/>
          <ac:picMkLst>
            <pc:docMk/>
            <pc:sldMk cId="1172600161" sldId="269"/>
            <ac:picMk id="3076" creationId="{E59D9C00-8C41-440A-B399-CC8C21CD7BC9}"/>
          </ac:picMkLst>
        </pc:picChg>
      </pc:sldChg>
      <pc:sldChg chg="addSp delSp modSp mod">
        <pc:chgData name="Shaun Hemming" userId="6c68858c-ea3e-411f-8e76-6184b0a5988c" providerId="ADAL" clId="{4748FB1A-07AA-43E9-985B-97790FBFCE7B}" dt="2023-01-08T20:53:20.192" v="283" actId="14100"/>
        <pc:sldMkLst>
          <pc:docMk/>
          <pc:sldMk cId="2296651227" sldId="271"/>
        </pc:sldMkLst>
        <pc:spChg chg="mod">
          <ac:chgData name="Shaun Hemming" userId="6c68858c-ea3e-411f-8e76-6184b0a5988c" providerId="ADAL" clId="{4748FB1A-07AA-43E9-985B-97790FBFCE7B}" dt="2023-01-08T20:53:20.192" v="283" actId="14100"/>
          <ac:spMkLst>
            <pc:docMk/>
            <pc:sldMk cId="2296651227" sldId="271"/>
            <ac:spMk id="2" creationId="{00000000-0000-0000-0000-000000000000}"/>
          </ac:spMkLst>
        </pc:spChg>
        <pc:spChg chg="del mod">
          <ac:chgData name="Shaun Hemming" userId="6c68858c-ea3e-411f-8e76-6184b0a5988c" providerId="ADAL" clId="{4748FB1A-07AA-43E9-985B-97790FBFCE7B}" dt="2023-01-08T20:53:09.191" v="280" actId="478"/>
          <ac:spMkLst>
            <pc:docMk/>
            <pc:sldMk cId="2296651227" sldId="271"/>
            <ac:spMk id="4" creationId="{E8DDBC93-0160-4B23-B00E-C471E6AD3E09}"/>
          </ac:spMkLst>
        </pc:spChg>
        <pc:spChg chg="add mod ord">
          <ac:chgData name="Shaun Hemming" userId="6c68858c-ea3e-411f-8e76-6184b0a5988c" providerId="ADAL" clId="{4748FB1A-07AA-43E9-985B-97790FBFCE7B}" dt="2023-01-08T20:53:15.125" v="282" actId="167"/>
          <ac:spMkLst>
            <pc:docMk/>
            <pc:sldMk cId="2296651227" sldId="271"/>
            <ac:spMk id="7" creationId="{256169BE-822C-4D6E-8A4C-CF77B8EA8856}"/>
          </ac:spMkLst>
        </pc:spChg>
        <pc:picChg chg="add mod">
          <ac:chgData name="Shaun Hemming" userId="6c68858c-ea3e-411f-8e76-6184b0a5988c" providerId="ADAL" clId="{4748FB1A-07AA-43E9-985B-97790FBFCE7B}" dt="2023-01-08T20:52:06.852" v="265" actId="1036"/>
          <ac:picMkLst>
            <pc:docMk/>
            <pc:sldMk cId="2296651227" sldId="271"/>
            <ac:picMk id="4098" creationId="{528EE92D-5022-4282-8B13-70B0656BF607}"/>
          </ac:picMkLst>
        </pc:picChg>
        <pc:picChg chg="add mod">
          <ac:chgData name="Shaun Hemming" userId="6c68858c-ea3e-411f-8e76-6184b0a5988c" providerId="ADAL" clId="{4748FB1A-07AA-43E9-985B-97790FBFCE7B}" dt="2023-01-08T20:51:57.615" v="233" actId="14100"/>
          <ac:picMkLst>
            <pc:docMk/>
            <pc:sldMk cId="2296651227" sldId="271"/>
            <ac:picMk id="4100" creationId="{5AA7CF53-34B0-4648-890F-CDE253B3C71D}"/>
          </ac:picMkLst>
        </pc:picChg>
        <pc:picChg chg="add mod">
          <ac:chgData name="Shaun Hemming" userId="6c68858c-ea3e-411f-8e76-6184b0a5988c" providerId="ADAL" clId="{4748FB1A-07AA-43E9-985B-97790FBFCE7B}" dt="2023-01-08T20:52:09.272" v="279" actId="1036"/>
          <ac:picMkLst>
            <pc:docMk/>
            <pc:sldMk cId="2296651227" sldId="271"/>
            <ac:picMk id="4102" creationId="{4618ADE6-201C-4CE1-B871-E5E12CBF8A98}"/>
          </ac:picMkLst>
        </pc:picChg>
      </pc:sldChg>
      <pc:sldChg chg="addSp delSp modSp mod">
        <pc:chgData name="Shaun Hemming" userId="6c68858c-ea3e-411f-8e76-6184b0a5988c" providerId="ADAL" clId="{4748FB1A-07AA-43E9-985B-97790FBFCE7B}" dt="2023-01-08T20:53:58.280" v="286" actId="167"/>
        <pc:sldMkLst>
          <pc:docMk/>
          <pc:sldMk cId="4194237955" sldId="272"/>
        </pc:sldMkLst>
        <pc:spChg chg="mod">
          <ac:chgData name="Shaun Hemming" userId="6c68858c-ea3e-411f-8e76-6184b0a5988c" providerId="ADAL" clId="{4748FB1A-07AA-43E9-985B-97790FBFCE7B}" dt="2023-01-08T20:11:39.706" v="142" actId="14100"/>
          <ac:spMkLst>
            <pc:docMk/>
            <pc:sldMk cId="4194237955" sldId="272"/>
            <ac:spMk id="2" creationId="{00000000-0000-0000-0000-000000000000}"/>
          </ac:spMkLst>
        </pc:spChg>
        <pc:spChg chg="del mod">
          <ac:chgData name="Shaun Hemming" userId="6c68858c-ea3e-411f-8e76-6184b0a5988c" providerId="ADAL" clId="{4748FB1A-07AA-43E9-985B-97790FBFCE7B}" dt="2023-01-08T20:53:29.316" v="284" actId="478"/>
          <ac:spMkLst>
            <pc:docMk/>
            <pc:sldMk cId="4194237955" sldId="272"/>
            <ac:spMk id="4" creationId="{F5A85EEB-CAA2-489C-9CE7-6A12ABD1C16E}"/>
          </ac:spMkLst>
        </pc:spChg>
        <pc:spChg chg="add mod ord">
          <ac:chgData name="Shaun Hemming" userId="6c68858c-ea3e-411f-8e76-6184b0a5988c" providerId="ADAL" clId="{4748FB1A-07AA-43E9-985B-97790FBFCE7B}" dt="2023-01-08T20:53:58.280" v="286" actId="167"/>
          <ac:spMkLst>
            <pc:docMk/>
            <pc:sldMk cId="4194237955" sldId="272"/>
            <ac:spMk id="5" creationId="{8D8841DA-D93E-404E-835C-C2FD8FCD253E}"/>
          </ac:spMkLst>
        </pc:spChg>
      </pc:sldChg>
      <pc:sldChg chg="addSp delSp modSp mod">
        <pc:chgData name="Shaun Hemming" userId="6c68858c-ea3e-411f-8e76-6184b0a5988c" providerId="ADAL" clId="{4748FB1A-07AA-43E9-985B-97790FBFCE7B}" dt="2023-01-08T20:54:08.438" v="289" actId="167"/>
        <pc:sldMkLst>
          <pc:docMk/>
          <pc:sldMk cId="1492362702" sldId="273"/>
        </pc:sldMkLst>
        <pc:spChg chg="mod">
          <ac:chgData name="Shaun Hemming" userId="6c68858c-ea3e-411f-8e76-6184b0a5988c" providerId="ADAL" clId="{4748FB1A-07AA-43E9-985B-97790FBFCE7B}" dt="2023-01-08T19:42:27.817" v="60" actId="255"/>
          <ac:spMkLst>
            <pc:docMk/>
            <pc:sldMk cId="1492362702" sldId="273"/>
            <ac:spMk id="2" creationId="{00000000-0000-0000-0000-000000000000}"/>
          </ac:spMkLst>
        </pc:spChg>
        <pc:spChg chg="del mod">
          <ac:chgData name="Shaun Hemming" userId="6c68858c-ea3e-411f-8e76-6184b0a5988c" providerId="ADAL" clId="{4748FB1A-07AA-43E9-985B-97790FBFCE7B}" dt="2023-01-08T20:54:03.689" v="287" actId="478"/>
          <ac:spMkLst>
            <pc:docMk/>
            <pc:sldMk cId="1492362702" sldId="273"/>
            <ac:spMk id="4" creationId="{D45538C3-082F-4A11-9217-2CFFB3016A48}"/>
          </ac:spMkLst>
        </pc:spChg>
        <pc:spChg chg="add mod ord">
          <ac:chgData name="Shaun Hemming" userId="6c68858c-ea3e-411f-8e76-6184b0a5988c" providerId="ADAL" clId="{4748FB1A-07AA-43E9-985B-97790FBFCE7B}" dt="2023-01-08T20:54:08.438" v="289" actId="167"/>
          <ac:spMkLst>
            <pc:docMk/>
            <pc:sldMk cId="1492362702" sldId="273"/>
            <ac:spMk id="5" creationId="{2192CE46-9C58-42A0-AAA1-665BB3CAA20F}"/>
          </ac:spMkLst>
        </pc:spChg>
      </pc:sldChg>
      <pc:sldChg chg="modSp mod">
        <pc:chgData name="Shaun Hemming" userId="6c68858c-ea3e-411f-8e76-6184b0a5988c" providerId="ADAL" clId="{4748FB1A-07AA-43E9-985B-97790FBFCE7B}" dt="2022-12-23T13:23:27.439" v="0" actId="2085"/>
        <pc:sldMkLst>
          <pc:docMk/>
          <pc:sldMk cId="1158644586" sldId="276"/>
        </pc:sldMkLst>
        <pc:spChg chg="mod">
          <ac:chgData name="Shaun Hemming" userId="6c68858c-ea3e-411f-8e76-6184b0a5988c" providerId="ADAL" clId="{4748FB1A-07AA-43E9-985B-97790FBFCE7B}" dt="2022-12-23T13:23:27.439" v="0" actId="2085"/>
          <ac:spMkLst>
            <pc:docMk/>
            <pc:sldMk cId="1158644586" sldId="276"/>
            <ac:spMk id="4" creationId="{A0C518D4-FA9B-49E3-8604-0F64614322AB}"/>
          </ac:spMkLst>
        </pc:spChg>
      </pc:sldChg>
      <pc:sldChg chg="addSp delSp modSp mod">
        <pc:chgData name="Shaun Hemming" userId="6c68858c-ea3e-411f-8e76-6184b0a5988c" providerId="ADAL" clId="{4748FB1A-07AA-43E9-985B-97790FBFCE7B}" dt="2023-01-08T20:57:25.421" v="316" actId="14100"/>
        <pc:sldMkLst>
          <pc:docMk/>
          <pc:sldMk cId="1748626497" sldId="277"/>
        </pc:sldMkLst>
        <pc:spChg chg="mod">
          <ac:chgData name="Shaun Hemming" userId="6c68858c-ea3e-411f-8e76-6184b0a5988c" providerId="ADAL" clId="{4748FB1A-07AA-43E9-985B-97790FBFCE7B}" dt="2023-01-08T20:57:25.421" v="316" actId="14100"/>
          <ac:spMkLst>
            <pc:docMk/>
            <pc:sldMk cId="1748626497" sldId="277"/>
            <ac:spMk id="2" creationId="{00000000-0000-0000-0000-000000000000}"/>
          </ac:spMkLst>
        </pc:spChg>
        <pc:spChg chg="del">
          <ac:chgData name="Shaun Hemming" userId="6c68858c-ea3e-411f-8e76-6184b0a5988c" providerId="ADAL" clId="{4748FB1A-07AA-43E9-985B-97790FBFCE7B}" dt="2023-01-08T20:57:13.357" v="312" actId="478"/>
          <ac:spMkLst>
            <pc:docMk/>
            <pc:sldMk cId="1748626497" sldId="277"/>
            <ac:spMk id="5" creationId="{12297B21-7EBF-4107-A302-261385CD3F3F}"/>
          </ac:spMkLst>
        </pc:spChg>
        <pc:spChg chg="add mod ord">
          <ac:chgData name="Shaun Hemming" userId="6c68858c-ea3e-411f-8e76-6184b0a5988c" providerId="ADAL" clId="{4748FB1A-07AA-43E9-985B-97790FBFCE7B}" dt="2023-01-08T20:57:18.684" v="314" actId="167"/>
          <ac:spMkLst>
            <pc:docMk/>
            <pc:sldMk cId="1748626497" sldId="277"/>
            <ac:spMk id="8" creationId="{895DFDFA-2D80-40C5-BA39-6E7FE7B69BE6}"/>
          </ac:spMkLst>
        </pc:spChg>
      </pc:sldChg>
    </pc:docChg>
  </pc:docChgLst>
  <pc:docChgLst>
    <pc:chgData name="Sarah Lu" userId="S::sel1g13@soton.ac.uk::03340fab-313d-4536-98c1-be49a0a5e8da" providerId="AD" clId="Web-{A1D04313-EE09-8994-54E0-FAD66EEF247A}"/>
    <pc:docChg chg="modSld">
      <pc:chgData name="Sarah Lu" userId="S::sel1g13@soton.ac.uk::03340fab-313d-4536-98c1-be49a0a5e8da" providerId="AD" clId="Web-{A1D04313-EE09-8994-54E0-FAD66EEF247A}" dt="2023-03-10T02:51:30.013" v="41" actId="20577"/>
      <pc:docMkLst>
        <pc:docMk/>
      </pc:docMkLst>
      <pc:sldChg chg="addSp delSp modSp">
        <pc:chgData name="Sarah Lu" userId="S::sel1g13@soton.ac.uk::03340fab-313d-4536-98c1-be49a0a5e8da" providerId="AD" clId="Web-{A1D04313-EE09-8994-54E0-FAD66EEF247A}" dt="2023-03-10T02:49:22.147" v="15" actId="1076"/>
        <pc:sldMkLst>
          <pc:docMk/>
          <pc:sldMk cId="109857222" sldId="256"/>
        </pc:sldMkLst>
        <pc:spChg chg="mod">
          <ac:chgData name="Sarah Lu" userId="S::sel1g13@soton.ac.uk::03340fab-313d-4536-98c1-be49a0a5e8da" providerId="AD" clId="Web-{A1D04313-EE09-8994-54E0-FAD66EEF247A}" dt="2023-03-10T02:48:49.005" v="6" actId="1076"/>
          <ac:spMkLst>
            <pc:docMk/>
            <pc:sldMk cId="109857222" sldId="256"/>
            <ac:spMk id="2" creationId="{00000000-0000-0000-0000-000000000000}"/>
          </ac:spMkLst>
        </pc:spChg>
        <pc:spChg chg="mod">
          <ac:chgData name="Sarah Lu" userId="S::sel1g13@soton.ac.uk::03340fab-313d-4536-98c1-be49a0a5e8da" providerId="AD" clId="Web-{A1D04313-EE09-8994-54E0-FAD66EEF247A}" dt="2023-03-10T02:48:40.019" v="3" actId="1076"/>
          <ac:spMkLst>
            <pc:docMk/>
            <pc:sldMk cId="109857222" sldId="256"/>
            <ac:spMk id="12" creationId="{87DC8C40-3A24-4D93-A188-DEA8B017EE6C}"/>
          </ac:spMkLst>
        </pc:spChg>
        <pc:spChg chg="del">
          <ac:chgData name="Sarah Lu" userId="S::sel1g13@soton.ac.uk::03340fab-313d-4536-98c1-be49a0a5e8da" providerId="AD" clId="Web-{A1D04313-EE09-8994-54E0-FAD66EEF247A}" dt="2023-03-10T02:47:37.641" v="0"/>
          <ac:spMkLst>
            <pc:docMk/>
            <pc:sldMk cId="109857222" sldId="256"/>
            <ac:spMk id="15" creationId="{0F639009-A923-4CB5-8690-676E7D65DC77}"/>
          </ac:spMkLst>
        </pc:spChg>
        <pc:picChg chg="add mod modCrop">
          <ac:chgData name="Sarah Lu" userId="S::sel1g13@soton.ac.uk::03340fab-313d-4536-98c1-be49a0a5e8da" providerId="AD" clId="Web-{A1D04313-EE09-8994-54E0-FAD66EEF247A}" dt="2023-03-10T02:49:22.147" v="15" actId="1076"/>
          <ac:picMkLst>
            <pc:docMk/>
            <pc:sldMk cId="109857222" sldId="256"/>
            <ac:picMk id="3" creationId="{26738F70-4A76-036A-A99C-21A0C20947E0}"/>
          </ac:picMkLst>
        </pc:picChg>
      </pc:sldChg>
      <pc:sldChg chg="modNotes">
        <pc:chgData name="Sarah Lu" userId="S::sel1g13@soton.ac.uk::03340fab-313d-4536-98c1-be49a0a5e8da" providerId="AD" clId="Web-{A1D04313-EE09-8994-54E0-FAD66EEF247A}" dt="2023-03-10T02:50:17.431" v="26"/>
        <pc:sldMkLst>
          <pc:docMk/>
          <pc:sldMk cId="2897550902" sldId="280"/>
        </pc:sldMkLst>
      </pc:sldChg>
      <pc:sldChg chg="modSp">
        <pc:chgData name="Sarah Lu" userId="S::sel1g13@soton.ac.uk::03340fab-313d-4536-98c1-be49a0a5e8da" providerId="AD" clId="Web-{A1D04313-EE09-8994-54E0-FAD66EEF247A}" dt="2023-03-10T02:51:30.013" v="41" actId="20577"/>
        <pc:sldMkLst>
          <pc:docMk/>
          <pc:sldMk cId="2923117996" sldId="283"/>
        </pc:sldMkLst>
        <pc:spChg chg="mod">
          <ac:chgData name="Sarah Lu" userId="S::sel1g13@soton.ac.uk::03340fab-313d-4536-98c1-be49a0a5e8da" providerId="AD" clId="Web-{A1D04313-EE09-8994-54E0-FAD66EEF247A}" dt="2023-03-10T02:51:30.013" v="41" actId="20577"/>
          <ac:spMkLst>
            <pc:docMk/>
            <pc:sldMk cId="2923117996" sldId="283"/>
            <ac:spMk id="2" creationId="{AAD87C72-8A2E-2AB3-CA36-A4FA37F18A19}"/>
          </ac:spMkLst>
        </pc:spChg>
        <pc:spChg chg="mod">
          <ac:chgData name="Sarah Lu" userId="S::sel1g13@soton.ac.uk::03340fab-313d-4536-98c1-be49a0a5e8da" providerId="AD" clId="Web-{A1D04313-EE09-8994-54E0-FAD66EEF247A}" dt="2023-03-10T02:51:26.122" v="39" actId="20577"/>
          <ac:spMkLst>
            <pc:docMk/>
            <pc:sldMk cId="2923117996" sldId="283"/>
            <ac:spMk id="4" creationId="{DE9DE5F8-E1F8-3F72-AB7B-8D34640BD5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1A920-F874-4E32-A009-69BDFCCA909E}" type="datetimeFigureOut">
              <a:rPr lang="en-GB" smtClean="0"/>
              <a:t>17/04/2023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11623D-6113-48F5-AD22-B8B320AEA40E}" type="slidenum">
              <a:rPr lang="en-GB" smtClean="0"/>
              <a:t>‹#›</a:t>
            </a:fld>
            <a:endParaRPr lang="en-GB"/>
          </a:p>
        </p:txBody>
      </p:sp>
    </p:spTree>
    <p:extLst>
      <p:ext uri="{BB962C8B-B14F-4D97-AF65-F5344CB8AC3E}">
        <p14:creationId xmlns:p14="http://schemas.microsoft.com/office/powerpoint/2010/main" val="97022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Cobalt-60 and Caesium-137 are recognised food irradiation radionuclides.</a:t>
            </a:r>
          </a:p>
          <a:p>
            <a:r>
              <a:rPr lang="en-GB" dirty="0"/>
              <a:t>Iron-55 and Nickel-63 emit high energy gamma radiation but Fe-55 has a shorter-than-ideal half life and Ni-63 has a longer-than-deal half life</a:t>
            </a:r>
          </a:p>
          <a:p>
            <a:r>
              <a:rPr lang="en-GB" dirty="0"/>
              <a:t>Iridium-192 and promethium-147 emit gamma radiation so can be used for this purpose but are expensive</a:t>
            </a:r>
            <a:endParaRPr lang="en-GB" dirty="0">
              <a:cs typeface="Calibri"/>
            </a:endParaRPr>
          </a:p>
          <a:p>
            <a:r>
              <a:rPr lang="en-GB" dirty="0"/>
              <a:t>Ideal radionuclides must: be solid, emit gamma radiation, have a suitable half life (timescale of years), have a low cost and not be poisonous (e.g. lead!).</a:t>
            </a:r>
          </a:p>
        </p:txBody>
      </p:sp>
      <p:sp>
        <p:nvSpPr>
          <p:cNvPr id="4" name="Slide Number Placeholder 3"/>
          <p:cNvSpPr>
            <a:spLocks noGrp="1"/>
          </p:cNvSpPr>
          <p:nvPr>
            <p:ph type="sldNum" sz="quarter" idx="5"/>
          </p:nvPr>
        </p:nvSpPr>
        <p:spPr/>
        <p:txBody>
          <a:bodyPr/>
          <a:lstStyle/>
          <a:p>
            <a:fld id="{5A11623D-6113-48F5-AD22-B8B320AEA40E}" type="slidenum">
              <a:rPr lang="en-GB" smtClean="0"/>
              <a:t>4</a:t>
            </a:fld>
            <a:endParaRPr lang="en-GB"/>
          </a:p>
        </p:txBody>
      </p:sp>
    </p:spTree>
    <p:extLst>
      <p:ext uri="{BB962C8B-B14F-4D97-AF65-F5344CB8AC3E}">
        <p14:creationId xmlns:p14="http://schemas.microsoft.com/office/powerpoint/2010/main" val="219188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P-32 – used IRL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K-40 – solid, beta, cheap, natural, low danger and low environmental impact but long half life</a:t>
            </a:r>
          </a:p>
          <a:p>
            <a:r>
              <a:rPr lang="en-GB" dirty="0"/>
              <a:t>Ca-47 – solid, beta, suitable half life, low danger and low environmental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Ideal – solid or liquid, beta, half life of days/weeks/months, cheap, natural, low danger and low environmental </a:t>
            </a:r>
            <a:r>
              <a:rPr lang="en-GB" dirty="0" err="1"/>
              <a:t>imapct</a:t>
            </a:r>
            <a:endParaRPr lang="en-GB" dirty="0"/>
          </a:p>
          <a:p>
            <a:endParaRPr lang="en-GB" dirty="0"/>
          </a:p>
        </p:txBody>
      </p:sp>
      <p:sp>
        <p:nvSpPr>
          <p:cNvPr id="4" name="Slide Number Placeholder 3"/>
          <p:cNvSpPr>
            <a:spLocks noGrp="1"/>
          </p:cNvSpPr>
          <p:nvPr>
            <p:ph type="sldNum" sz="quarter" idx="5"/>
          </p:nvPr>
        </p:nvSpPr>
        <p:spPr/>
        <p:txBody>
          <a:bodyPr/>
          <a:lstStyle/>
          <a:p>
            <a:fld id="{5A11623D-6113-48F5-AD22-B8B320AEA40E}" type="slidenum">
              <a:rPr lang="en-GB" smtClean="0"/>
              <a:t>25</a:t>
            </a:fld>
            <a:endParaRPr lang="en-GB"/>
          </a:p>
        </p:txBody>
      </p:sp>
    </p:spTree>
    <p:extLst>
      <p:ext uri="{BB962C8B-B14F-4D97-AF65-F5344CB8AC3E}">
        <p14:creationId xmlns:p14="http://schemas.microsoft.com/office/powerpoint/2010/main" val="1564464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C-14 – used IRL</a:t>
            </a:r>
          </a:p>
          <a:p>
            <a:r>
              <a:rPr lang="en-GB" dirty="0"/>
              <a:t>K-40 – </a:t>
            </a:r>
          </a:p>
          <a:p>
            <a:r>
              <a:rPr lang="en-GB" dirty="0"/>
              <a:t>Pb-210 – Used IRL but not abundant in wood</a:t>
            </a:r>
          </a:p>
          <a:p>
            <a:r>
              <a:rPr lang="en-GB" dirty="0"/>
              <a:t>Cs-137 – Used IRL but not commonly found in wood and not natural,</a:t>
            </a:r>
          </a:p>
          <a:p>
            <a:r>
              <a:rPr lang="en-GB" dirty="0"/>
              <a:t>Ideal – solid, beta +/- gamma, half life of years, natural, abundant in wood</a:t>
            </a:r>
          </a:p>
        </p:txBody>
      </p:sp>
      <p:sp>
        <p:nvSpPr>
          <p:cNvPr id="4" name="Slide Number Placeholder 3"/>
          <p:cNvSpPr>
            <a:spLocks noGrp="1"/>
          </p:cNvSpPr>
          <p:nvPr>
            <p:ph type="sldNum" sz="quarter" idx="5"/>
          </p:nvPr>
        </p:nvSpPr>
        <p:spPr/>
        <p:txBody>
          <a:bodyPr/>
          <a:lstStyle/>
          <a:p>
            <a:fld id="{5A11623D-6113-48F5-AD22-B8B320AEA40E}" type="slidenum">
              <a:rPr lang="en-GB" smtClean="0"/>
              <a:t>27</a:t>
            </a:fld>
            <a:endParaRPr lang="en-GB"/>
          </a:p>
        </p:txBody>
      </p:sp>
    </p:spTree>
    <p:extLst>
      <p:ext uri="{BB962C8B-B14F-4D97-AF65-F5344CB8AC3E}">
        <p14:creationId xmlns:p14="http://schemas.microsoft.com/office/powerpoint/2010/main" val="3489729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Ir-192 – used IRL, solid, suitable half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Fe-55 – solid, suitable half life, cheap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Ni-63 – solid, suitable half life, cheap but high environmental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Cf-252 – solid, suitable half life but expensive and high environmental impact</a:t>
            </a:r>
          </a:p>
          <a:p>
            <a:r>
              <a:rPr lang="en-GB" dirty="0"/>
              <a:t>Ideal – solid, beta +/- gamma, low environmental impact and danger, half life of months/years and cheap</a:t>
            </a:r>
          </a:p>
        </p:txBody>
      </p:sp>
      <p:sp>
        <p:nvSpPr>
          <p:cNvPr id="4" name="Slide Number Placeholder 3"/>
          <p:cNvSpPr>
            <a:spLocks noGrp="1"/>
          </p:cNvSpPr>
          <p:nvPr>
            <p:ph type="sldNum" sz="quarter" idx="5"/>
          </p:nvPr>
        </p:nvSpPr>
        <p:spPr/>
        <p:txBody>
          <a:bodyPr/>
          <a:lstStyle/>
          <a:p>
            <a:fld id="{5A11623D-6113-48F5-AD22-B8B320AEA40E}" type="slidenum">
              <a:rPr lang="en-GB" smtClean="0"/>
              <a:t>29</a:t>
            </a:fld>
            <a:endParaRPr lang="en-GB"/>
          </a:p>
        </p:txBody>
      </p:sp>
    </p:spTree>
    <p:extLst>
      <p:ext uri="{BB962C8B-B14F-4D97-AF65-F5344CB8AC3E}">
        <p14:creationId xmlns:p14="http://schemas.microsoft.com/office/powerpoint/2010/main" val="3787465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Plutonium-241, Thorium-232, Californium-252</a:t>
            </a:r>
          </a:p>
          <a:p>
            <a:r>
              <a:rPr lang="en-GB" dirty="0"/>
              <a:t>Americium-241- used IRL</a:t>
            </a:r>
          </a:p>
          <a:p>
            <a:r>
              <a:rPr lang="en-GB" dirty="0"/>
              <a:t>Radium-226 – suitable half life, solid, alpha,</a:t>
            </a:r>
          </a:p>
          <a:p>
            <a:r>
              <a:rPr lang="en-GB" dirty="0"/>
              <a:t>Cf-252 – alpha, solid, suitable half life but expensive</a:t>
            </a:r>
          </a:p>
          <a:p>
            <a:r>
              <a:rPr lang="en-GB" dirty="0"/>
              <a:t>Th-232 – alpha, solid, but long half life</a:t>
            </a:r>
          </a:p>
          <a:p>
            <a:r>
              <a:rPr lang="en-GB" dirty="0"/>
              <a:t>U-235/238 – alpha, solid, long half lives, 235 could be used in weapons</a:t>
            </a:r>
          </a:p>
          <a:p>
            <a:r>
              <a:rPr lang="en-GB" dirty="0"/>
              <a:t>Ideal RNs: solid, half life of years, alpha emitter, Pu not used as could be gathered up and used in a weapon(!!!!!!)</a:t>
            </a:r>
          </a:p>
        </p:txBody>
      </p:sp>
      <p:sp>
        <p:nvSpPr>
          <p:cNvPr id="4" name="Slide Number Placeholder 3"/>
          <p:cNvSpPr>
            <a:spLocks noGrp="1"/>
          </p:cNvSpPr>
          <p:nvPr>
            <p:ph type="sldNum" sz="quarter" idx="5"/>
          </p:nvPr>
        </p:nvSpPr>
        <p:spPr/>
        <p:txBody>
          <a:bodyPr/>
          <a:lstStyle/>
          <a:p>
            <a:fld id="{5A11623D-6113-48F5-AD22-B8B320AEA40E}" type="slidenum">
              <a:rPr lang="en-GB" smtClean="0"/>
              <a:t>6</a:t>
            </a:fld>
            <a:endParaRPr lang="en-GB"/>
          </a:p>
        </p:txBody>
      </p:sp>
    </p:spTree>
    <p:extLst>
      <p:ext uri="{BB962C8B-B14F-4D97-AF65-F5344CB8AC3E}">
        <p14:creationId xmlns:p14="http://schemas.microsoft.com/office/powerpoint/2010/main" val="212861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Tritium- used IRL</a:t>
            </a:r>
          </a:p>
          <a:p>
            <a:r>
              <a:rPr lang="en-GB" dirty="0"/>
              <a:t>Radium-226 – solid, alpha</a:t>
            </a:r>
          </a:p>
          <a:p>
            <a:r>
              <a:rPr lang="en-GB" dirty="0"/>
              <a:t>K-40 – solid, beta, cheap, long half life</a:t>
            </a:r>
          </a:p>
          <a:p>
            <a:r>
              <a:rPr lang="en-GB" dirty="0"/>
              <a:t>Pb-210 – solid, alpha, cheap, suitable half life but poisonous</a:t>
            </a:r>
          </a:p>
          <a:p>
            <a:r>
              <a:rPr lang="en-GB" dirty="0"/>
              <a:t>Ni-63 – solid, beta, long life </a:t>
            </a:r>
            <a:r>
              <a:rPr lang="en-GB" dirty="0" err="1"/>
              <a:t>life</a:t>
            </a:r>
            <a:endParaRPr lang="en-GB" dirty="0"/>
          </a:p>
          <a:p>
            <a:r>
              <a:rPr lang="en-GB" dirty="0"/>
              <a:t>Ideal RN: solid, alpha or beta emitter, cheap, half life of years, </a:t>
            </a:r>
          </a:p>
        </p:txBody>
      </p:sp>
      <p:sp>
        <p:nvSpPr>
          <p:cNvPr id="4" name="Slide Number Placeholder 3"/>
          <p:cNvSpPr>
            <a:spLocks noGrp="1"/>
          </p:cNvSpPr>
          <p:nvPr>
            <p:ph type="sldNum" sz="quarter" idx="5"/>
          </p:nvPr>
        </p:nvSpPr>
        <p:spPr/>
        <p:txBody>
          <a:bodyPr/>
          <a:lstStyle/>
          <a:p>
            <a:fld id="{5A11623D-6113-48F5-AD22-B8B320AEA40E}" type="slidenum">
              <a:rPr lang="en-GB" smtClean="0"/>
              <a:t>8</a:t>
            </a:fld>
            <a:endParaRPr lang="en-GB"/>
          </a:p>
        </p:txBody>
      </p:sp>
    </p:spTree>
    <p:extLst>
      <p:ext uri="{BB962C8B-B14F-4D97-AF65-F5344CB8AC3E}">
        <p14:creationId xmlns:p14="http://schemas.microsoft.com/office/powerpoint/2010/main" val="2713771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Xe-133 – used IRL</a:t>
            </a:r>
          </a:p>
          <a:p>
            <a:r>
              <a:rPr lang="en-GB" dirty="0"/>
              <a:t>P-32 – beta, cheap, suitable half life but solid</a:t>
            </a:r>
          </a:p>
          <a:p>
            <a:r>
              <a:rPr lang="en-GB" dirty="0"/>
              <a:t>I-131 – suitable half life but solid, decays to xenon</a:t>
            </a:r>
          </a:p>
          <a:p>
            <a:r>
              <a:rPr lang="en-GB" dirty="0"/>
              <a:t>Tc-99m – suitable half life but solid</a:t>
            </a:r>
          </a:p>
          <a:p>
            <a:r>
              <a:rPr lang="en-GB" dirty="0"/>
              <a:t>Ideal – gas, beta +/- gamma, half life of hours/days/months, cheap</a:t>
            </a:r>
          </a:p>
        </p:txBody>
      </p:sp>
      <p:sp>
        <p:nvSpPr>
          <p:cNvPr id="4" name="Slide Number Placeholder 3"/>
          <p:cNvSpPr>
            <a:spLocks noGrp="1"/>
          </p:cNvSpPr>
          <p:nvPr>
            <p:ph type="sldNum" sz="quarter" idx="5"/>
          </p:nvPr>
        </p:nvSpPr>
        <p:spPr/>
        <p:txBody>
          <a:bodyPr/>
          <a:lstStyle/>
          <a:p>
            <a:fld id="{5A11623D-6113-48F5-AD22-B8B320AEA40E}" type="slidenum">
              <a:rPr lang="en-GB" smtClean="0"/>
              <a:t>11</a:t>
            </a:fld>
            <a:endParaRPr lang="en-GB"/>
          </a:p>
        </p:txBody>
      </p:sp>
    </p:spTree>
    <p:extLst>
      <p:ext uri="{BB962C8B-B14F-4D97-AF65-F5344CB8AC3E}">
        <p14:creationId xmlns:p14="http://schemas.microsoft.com/office/powerpoint/2010/main" val="1233342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I-123 and 131 – concentrate in the thyroid, solid, suitable half life</a:t>
            </a:r>
          </a:p>
          <a:p>
            <a:r>
              <a:rPr lang="en-GB" dirty="0"/>
              <a:t>Ideal – concentrates in thyroid, solid or liquid, half life of hours/days/weeks</a:t>
            </a:r>
          </a:p>
        </p:txBody>
      </p:sp>
      <p:sp>
        <p:nvSpPr>
          <p:cNvPr id="4" name="Slide Number Placeholder 3"/>
          <p:cNvSpPr>
            <a:spLocks noGrp="1"/>
          </p:cNvSpPr>
          <p:nvPr>
            <p:ph type="sldNum" sz="quarter" idx="5"/>
          </p:nvPr>
        </p:nvSpPr>
        <p:spPr/>
        <p:txBody>
          <a:bodyPr/>
          <a:lstStyle/>
          <a:p>
            <a:fld id="{5A11623D-6113-48F5-AD22-B8B320AEA40E}" type="slidenum">
              <a:rPr lang="en-GB" smtClean="0"/>
              <a:t>13</a:t>
            </a:fld>
            <a:endParaRPr lang="en-GB"/>
          </a:p>
        </p:txBody>
      </p:sp>
    </p:spTree>
    <p:extLst>
      <p:ext uri="{BB962C8B-B14F-4D97-AF65-F5344CB8AC3E}">
        <p14:creationId xmlns:p14="http://schemas.microsoft.com/office/powerpoint/2010/main" val="3641685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Ca-47 – easily absorbed by bone, beta, solid, suitable half life, used IRL</a:t>
            </a:r>
          </a:p>
          <a:p>
            <a:r>
              <a:rPr lang="en-GB" dirty="0"/>
              <a:t>Sm-152 – suitable half life, beta, solid</a:t>
            </a:r>
          </a:p>
          <a:p>
            <a:r>
              <a:rPr lang="en-GB" dirty="0"/>
              <a:t>Y-90 - easily absorbed by bone, solid, beta, cheap(</a:t>
            </a:r>
            <a:r>
              <a:rPr lang="en-GB" dirty="0" err="1"/>
              <a:t>ish</a:t>
            </a:r>
            <a:r>
              <a:rPr lang="en-GB" dirty="0"/>
              <a:t>) but more suited for treating for blood cancers</a:t>
            </a:r>
          </a:p>
          <a:p>
            <a:r>
              <a:rPr lang="en-GB" dirty="0"/>
              <a:t>Cs-137 – solid, beta, suitable half life but not easily absorbed by bone</a:t>
            </a:r>
          </a:p>
          <a:p>
            <a:r>
              <a:rPr lang="en-GB" dirty="0"/>
              <a:t>Sr-90 - easily absorbed by bone, solid, beta, cheap but high environmental impact</a:t>
            </a:r>
          </a:p>
          <a:p>
            <a:r>
              <a:rPr lang="en-GB" dirty="0"/>
              <a:t>Ideal – beat +/- gamma, can be absorbed by bone, solid or liquid, half life of days/weeks/months, cheap and natural</a:t>
            </a:r>
          </a:p>
        </p:txBody>
      </p:sp>
      <p:sp>
        <p:nvSpPr>
          <p:cNvPr id="4" name="Slide Number Placeholder 3"/>
          <p:cNvSpPr>
            <a:spLocks noGrp="1"/>
          </p:cNvSpPr>
          <p:nvPr>
            <p:ph type="sldNum" sz="quarter" idx="5"/>
          </p:nvPr>
        </p:nvSpPr>
        <p:spPr/>
        <p:txBody>
          <a:bodyPr/>
          <a:lstStyle/>
          <a:p>
            <a:fld id="{5A11623D-6113-48F5-AD22-B8B320AEA40E}" type="slidenum">
              <a:rPr lang="en-GB" smtClean="0"/>
              <a:t>15</a:t>
            </a:fld>
            <a:endParaRPr lang="en-GB"/>
          </a:p>
        </p:txBody>
      </p:sp>
    </p:spTree>
    <p:extLst>
      <p:ext uri="{BB962C8B-B14F-4D97-AF65-F5344CB8AC3E}">
        <p14:creationId xmlns:p14="http://schemas.microsoft.com/office/powerpoint/2010/main" val="543497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Th-232 and U-238 – Used IRL</a:t>
            </a:r>
          </a:p>
          <a:p>
            <a:r>
              <a:rPr lang="en-GB" dirty="0"/>
              <a:t>Pu-239, solid, suitable half life but expensive and less conventionally used than Th-232 and U-235</a:t>
            </a:r>
          </a:p>
          <a:p>
            <a:r>
              <a:rPr lang="en-GB" dirty="0"/>
              <a:t>U-238 – solid, suitable half life but not conventionally used in reactors</a:t>
            </a:r>
          </a:p>
          <a:p>
            <a:r>
              <a:rPr lang="en-GB" dirty="0"/>
              <a:t>Am-241 – solid, suitable half life but expensive</a:t>
            </a:r>
          </a:p>
          <a:p>
            <a:r>
              <a:rPr lang="en-GB" dirty="0"/>
              <a:t>Ideal – solid, half life of many years, cheap, large relative atomic mass</a:t>
            </a:r>
          </a:p>
        </p:txBody>
      </p:sp>
      <p:sp>
        <p:nvSpPr>
          <p:cNvPr id="4" name="Slide Number Placeholder 3"/>
          <p:cNvSpPr>
            <a:spLocks noGrp="1"/>
          </p:cNvSpPr>
          <p:nvPr>
            <p:ph type="sldNum" sz="quarter" idx="5"/>
          </p:nvPr>
        </p:nvSpPr>
        <p:spPr/>
        <p:txBody>
          <a:bodyPr/>
          <a:lstStyle/>
          <a:p>
            <a:fld id="{5A11623D-6113-48F5-AD22-B8B320AEA40E}" type="slidenum">
              <a:rPr lang="en-GB" smtClean="0"/>
              <a:t>18</a:t>
            </a:fld>
            <a:endParaRPr lang="en-GB"/>
          </a:p>
        </p:txBody>
      </p:sp>
    </p:spTree>
    <p:extLst>
      <p:ext uri="{BB962C8B-B14F-4D97-AF65-F5344CB8AC3E}">
        <p14:creationId xmlns:p14="http://schemas.microsoft.com/office/powerpoint/2010/main" val="2226318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Pu-239 – used IRL</a:t>
            </a:r>
          </a:p>
          <a:p>
            <a:r>
              <a:rPr lang="en-GB" dirty="0"/>
              <a:t>Americium-241 – solid, alpha + gamma, but longer-than-ideal half life so lots would be needed</a:t>
            </a:r>
          </a:p>
          <a:p>
            <a:r>
              <a:rPr lang="en-GB" dirty="0"/>
              <a:t>Ideal – solid, pure alpha (to avoid irradiating other satellite components), half life of years (but &lt;100 years), cheap, natural</a:t>
            </a:r>
          </a:p>
        </p:txBody>
      </p:sp>
      <p:sp>
        <p:nvSpPr>
          <p:cNvPr id="4" name="Slide Number Placeholder 3"/>
          <p:cNvSpPr>
            <a:spLocks noGrp="1"/>
          </p:cNvSpPr>
          <p:nvPr>
            <p:ph type="sldNum" sz="quarter" idx="5"/>
          </p:nvPr>
        </p:nvSpPr>
        <p:spPr/>
        <p:txBody>
          <a:bodyPr/>
          <a:lstStyle/>
          <a:p>
            <a:fld id="{5A11623D-6113-48F5-AD22-B8B320AEA40E}" type="slidenum">
              <a:rPr lang="en-GB" smtClean="0"/>
              <a:t>20</a:t>
            </a:fld>
            <a:endParaRPr lang="en-GB"/>
          </a:p>
        </p:txBody>
      </p:sp>
    </p:spTree>
    <p:extLst>
      <p:ext uri="{BB962C8B-B14F-4D97-AF65-F5344CB8AC3E}">
        <p14:creationId xmlns:p14="http://schemas.microsoft.com/office/powerpoint/2010/main" val="3052997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Th-232 and U-238 – Used IRL</a:t>
            </a:r>
          </a:p>
          <a:p>
            <a:r>
              <a:rPr lang="en-GB" dirty="0"/>
              <a:t>Pu-239, solid, suitable half life but expensive and less conventionally used than Th-232 and U-235</a:t>
            </a:r>
          </a:p>
          <a:p>
            <a:r>
              <a:rPr lang="en-GB" dirty="0"/>
              <a:t>U-238 – solid, suitable half life but not conventionally used in reactors</a:t>
            </a:r>
          </a:p>
          <a:p>
            <a:r>
              <a:rPr lang="en-GB" dirty="0"/>
              <a:t>Am-241 – solid, suitable half life but expensive</a:t>
            </a:r>
          </a:p>
          <a:p>
            <a:r>
              <a:rPr lang="en-GB" dirty="0"/>
              <a:t>Ideal – solid, half life of many years, cheap, large relative atomic mass</a:t>
            </a:r>
          </a:p>
        </p:txBody>
      </p:sp>
      <p:sp>
        <p:nvSpPr>
          <p:cNvPr id="4" name="Slide Number Placeholder 3"/>
          <p:cNvSpPr>
            <a:spLocks noGrp="1"/>
          </p:cNvSpPr>
          <p:nvPr>
            <p:ph type="sldNum" sz="quarter" idx="5"/>
          </p:nvPr>
        </p:nvSpPr>
        <p:spPr/>
        <p:txBody>
          <a:bodyPr/>
          <a:lstStyle/>
          <a:p>
            <a:fld id="{5A11623D-6113-48F5-AD22-B8B320AEA40E}" type="slidenum">
              <a:rPr lang="en-GB" smtClean="0"/>
              <a:t>22</a:t>
            </a:fld>
            <a:endParaRPr lang="en-GB"/>
          </a:p>
        </p:txBody>
      </p:sp>
    </p:spTree>
    <p:extLst>
      <p:ext uri="{BB962C8B-B14F-4D97-AF65-F5344CB8AC3E}">
        <p14:creationId xmlns:p14="http://schemas.microsoft.com/office/powerpoint/2010/main" val="217057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86358" y="3195345"/>
            <a:ext cx="9342120" cy="896706"/>
          </a:xfrm>
        </p:spPr>
        <p:txBody>
          <a:bodyPr anchor="t">
            <a:normAutofit fontScale="90000"/>
          </a:bodyPr>
          <a:lstStyle/>
          <a:p>
            <a:r>
              <a:rPr lang="en-US" dirty="0">
                <a:latin typeface="Verdana" panose="020B0604030504040204" pitchFamily="34" charset="0"/>
                <a:ea typeface="Verdana" panose="020B0604030504040204" pitchFamily="34" charset="0"/>
              </a:rPr>
              <a:t>Scenarios Game (Game 2)</a:t>
            </a:r>
          </a:p>
        </p:txBody>
      </p:sp>
      <p:pic>
        <p:nvPicPr>
          <p:cNvPr id="6" name="Picture 5" descr="Logo&#10;&#10;Description automatically generated">
            <a:extLst>
              <a:ext uri="{FF2B5EF4-FFF2-40B4-BE49-F238E27FC236}">
                <a16:creationId xmlns:a16="http://schemas.microsoft.com/office/drawing/2014/main" id="{A5A3F449-020F-4C09-90F3-79113176653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89898" y="5093422"/>
            <a:ext cx="1596684" cy="779631"/>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030E6E12-37AC-4B14-A3CB-FC1BB0BCA87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08075" y="5252029"/>
            <a:ext cx="2129621" cy="451465"/>
          </a:xfrm>
          <a:prstGeom prst="rect">
            <a:avLst/>
          </a:prstGeom>
        </p:spPr>
      </p:pic>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285588" y="342827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BC7C8F06-8A81-43B0-AB11-519A088E6CEE}"/>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9081856" y="5154532"/>
            <a:ext cx="2102069" cy="5426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XACT | National Nuclear User Facility">
            <a:extLst>
              <a:ext uri="{FF2B5EF4-FFF2-40B4-BE49-F238E27FC236}">
                <a16:creationId xmlns:a16="http://schemas.microsoft.com/office/drawing/2014/main" id="{06BE0F66-3DC6-4BA9-A337-52A5947D128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643274" y="4973958"/>
            <a:ext cx="1645333" cy="8967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A picture containing icon&#10;&#10;Description automatically generated">
            <a:extLst>
              <a:ext uri="{FF2B5EF4-FFF2-40B4-BE49-F238E27FC236}">
                <a16:creationId xmlns:a16="http://schemas.microsoft.com/office/drawing/2014/main" id="{26738F70-4A76-036A-A99C-21A0C20947E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b="-505"/>
          <a:stretch/>
        </p:blipFill>
        <p:spPr>
          <a:xfrm>
            <a:off x="5052350" y="897567"/>
            <a:ext cx="2010590" cy="1928099"/>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FAA7B"/>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436E546-2B37-4E13-90CE-AF27E6F5A0C8}"/>
              </a:ext>
            </a:extLst>
          </p:cNvPr>
          <p:cNvSpPr/>
          <p:nvPr/>
        </p:nvSpPr>
        <p:spPr>
          <a:xfrm>
            <a:off x="848687" y="689994"/>
            <a:ext cx="6989028"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17035" y="924886"/>
            <a:ext cx="6636984" cy="5008227"/>
          </a:xfrm>
        </p:spPr>
        <p:txBody>
          <a:bodyPr anchor="ctr">
            <a:noAutofit/>
          </a:bodyPr>
          <a:lstStyle/>
          <a:p>
            <a:pPr algn="l"/>
            <a:r>
              <a:rPr lang="en-US" sz="2400" dirty="0">
                <a:latin typeface="Verdana"/>
                <a:ea typeface="Verdana"/>
                <a:cs typeface="Arial"/>
              </a:rPr>
              <a:t>Diagnostic techniques in nuclear medicine use radiopharmaceuticals (or radiotracers) which emit particles or rays from within the body. </a:t>
            </a:r>
            <a:br>
              <a:rPr lang="en-US" sz="2400" dirty="0">
                <a:latin typeface="Verdana"/>
                <a:ea typeface="Verdana"/>
                <a:cs typeface="Arial"/>
              </a:rPr>
            </a:br>
            <a:br>
              <a:rPr lang="en-US" sz="2400" dirty="0">
                <a:latin typeface="Verdana"/>
                <a:ea typeface="Verdana"/>
                <a:cs typeface="Arial"/>
              </a:rPr>
            </a:br>
            <a:r>
              <a:rPr lang="en-US" sz="2400" b="1" dirty="0">
                <a:latin typeface="Verdana"/>
                <a:ea typeface="Verdana"/>
                <a:cs typeface="Arial"/>
              </a:rPr>
              <a:t>These tracers are generally short-lived isotopes,</a:t>
            </a:r>
            <a:r>
              <a:rPr lang="en-US" sz="2400" dirty="0">
                <a:latin typeface="Verdana"/>
                <a:ea typeface="Verdana"/>
                <a:cs typeface="Arial"/>
              </a:rPr>
              <a:t> and their emissions are detected by the imaging device.</a:t>
            </a:r>
            <a:br>
              <a:rPr lang="en-US" sz="2400" dirty="0">
                <a:latin typeface="Verdana"/>
                <a:ea typeface="Verdana"/>
                <a:cs typeface="Arial"/>
              </a:rPr>
            </a:br>
            <a:br>
              <a:rPr lang="en-US" sz="2400" dirty="0">
                <a:latin typeface="Verdana"/>
                <a:ea typeface="Verdana"/>
                <a:cs typeface="Arial"/>
              </a:rPr>
            </a:br>
            <a:r>
              <a:rPr lang="en-US" sz="2400" b="1" dirty="0">
                <a:latin typeface="Verdana"/>
                <a:ea typeface="Verdana"/>
                <a:cs typeface="Arial"/>
              </a:rPr>
              <a:t>A patient needs to have the gas exchange in their lungs investigated, which radionuclide would you use for these investigations and why? </a:t>
            </a:r>
            <a:endParaRPr lang="en-US" sz="2400" dirty="0"/>
          </a:p>
        </p:txBody>
      </p:sp>
      <p:grpSp>
        <p:nvGrpSpPr>
          <p:cNvPr id="5" name="Group 4">
            <a:extLst>
              <a:ext uri="{FF2B5EF4-FFF2-40B4-BE49-F238E27FC236}">
                <a16:creationId xmlns:a16="http://schemas.microsoft.com/office/drawing/2014/main" id="{6351280B-34F8-4762-95C2-1593A346DF70}"/>
              </a:ext>
            </a:extLst>
          </p:cNvPr>
          <p:cNvGrpSpPr/>
          <p:nvPr/>
        </p:nvGrpSpPr>
        <p:grpSpPr>
          <a:xfrm>
            <a:off x="8445796" y="889678"/>
            <a:ext cx="3301409" cy="5078644"/>
            <a:chOff x="8445796" y="925376"/>
            <a:chExt cx="3301409" cy="5078644"/>
          </a:xfrm>
        </p:grpSpPr>
        <p:pic>
          <p:nvPicPr>
            <p:cNvPr id="3" name="Picture 4" descr="A picture containing person&#10;&#10;Description automatically generated">
              <a:extLst>
                <a:ext uri="{FF2B5EF4-FFF2-40B4-BE49-F238E27FC236}">
                  <a16:creationId xmlns:a16="http://schemas.microsoft.com/office/drawing/2014/main" id="{5C952976-14D1-E049-59E7-155B3BD23D0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45796" y="925376"/>
              <a:ext cx="3301409" cy="2207340"/>
            </a:xfrm>
            <a:prstGeom prst="rect">
              <a:avLst/>
            </a:prstGeom>
          </p:spPr>
        </p:pic>
        <p:pic>
          <p:nvPicPr>
            <p:cNvPr id="7" name="Picture 7">
              <a:extLst>
                <a:ext uri="{FF2B5EF4-FFF2-40B4-BE49-F238E27FC236}">
                  <a16:creationId xmlns:a16="http://schemas.microsoft.com/office/drawing/2014/main" id="{814F499C-EB6D-F38C-5FF5-0327E3090500}"/>
                </a:ext>
              </a:extLst>
            </p:cNvPr>
            <p:cNvPicPr>
              <a:picLocks noChangeAspect="1"/>
            </p:cNvPicPr>
            <p:nvPr/>
          </p:nvPicPr>
          <p:blipFill>
            <a:blip r:embed="rId3"/>
            <a:stretch>
              <a:fillRect/>
            </a:stretch>
          </p:blipFill>
          <p:spPr>
            <a:xfrm>
              <a:off x="8729330" y="3246306"/>
              <a:ext cx="2743200" cy="2757714"/>
            </a:xfrm>
            <a:prstGeom prst="rect">
              <a:avLst/>
            </a:prstGeom>
          </p:spPr>
        </p:pic>
      </p:grpSp>
    </p:spTree>
    <p:extLst>
      <p:ext uri="{BB962C8B-B14F-4D97-AF65-F5344CB8AC3E}">
        <p14:creationId xmlns:p14="http://schemas.microsoft.com/office/powerpoint/2010/main" val="3661140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3" descr="Icon&#10;&#10;Description automatically generated">
            <a:extLst>
              <a:ext uri="{FF2B5EF4-FFF2-40B4-BE49-F238E27FC236}">
                <a16:creationId xmlns:a16="http://schemas.microsoft.com/office/drawing/2014/main" id="{BE4A4E55-15A7-08B5-91B1-5851C7D6BF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70519" y="748664"/>
            <a:ext cx="1045776" cy="1322246"/>
          </a:xfrm>
          <a:prstGeom prst="rect">
            <a:avLst/>
          </a:prstGeom>
        </p:spPr>
      </p:pic>
      <p:pic>
        <p:nvPicPr>
          <p:cNvPr id="13" name="Picture 13" descr="Icon&#10;&#10;Description automatically generated">
            <a:extLst>
              <a:ext uri="{FF2B5EF4-FFF2-40B4-BE49-F238E27FC236}">
                <a16:creationId xmlns:a16="http://schemas.microsoft.com/office/drawing/2014/main" id="{5E16C7FE-D8B2-D8AF-466B-83F9360EBE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36770" y="752474"/>
            <a:ext cx="798595" cy="1318444"/>
          </a:xfrm>
          <a:prstGeom prst="rect">
            <a:avLst/>
          </a:prstGeom>
        </p:spPr>
      </p:pic>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895975" y="3238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314525" y="240584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Rounded Corners 5">
            <a:extLst>
              <a:ext uri="{FF2B5EF4-FFF2-40B4-BE49-F238E27FC236}">
                <a16:creationId xmlns:a16="http://schemas.microsoft.com/office/drawing/2014/main" id="{44A81107-2981-2896-E314-DB0003740B79}"/>
              </a:ext>
            </a:extLst>
          </p:cNvPr>
          <p:cNvSpPr/>
          <p:nvPr/>
        </p:nvSpPr>
        <p:spPr>
          <a:xfrm>
            <a:off x="4543425" y="938530"/>
            <a:ext cx="3095625" cy="4990465"/>
          </a:xfrm>
          <a:prstGeom prst="roundRect">
            <a:avLst>
              <a:gd name="adj" fmla="val 10828"/>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descr="Icon&#10;&#10;Description automatically generated">
            <a:extLst>
              <a:ext uri="{FF2B5EF4-FFF2-40B4-BE49-F238E27FC236}">
                <a16:creationId xmlns:a16="http://schemas.microsoft.com/office/drawing/2014/main" id="{F8798913-2773-3152-AA53-6271971EAE0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74445" y="882015"/>
            <a:ext cx="865134" cy="1055891"/>
          </a:xfrm>
          <a:prstGeom prst="rect">
            <a:avLst/>
          </a:prstGeom>
        </p:spPr>
      </p:pic>
      <p:sp>
        <p:nvSpPr>
          <p:cNvPr id="15" name="TextBox 14">
            <a:extLst>
              <a:ext uri="{FF2B5EF4-FFF2-40B4-BE49-F238E27FC236}">
                <a16:creationId xmlns:a16="http://schemas.microsoft.com/office/drawing/2014/main" id="{F6AF620B-FF47-9D70-CF01-0D0FA1756ADE}"/>
              </a:ext>
            </a:extLst>
          </p:cNvPr>
          <p:cNvSpPr txBox="1"/>
          <p:nvPr/>
        </p:nvSpPr>
        <p:spPr>
          <a:xfrm>
            <a:off x="1228725" y="1057275"/>
            <a:ext cx="30765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5 points </a:t>
            </a:r>
            <a:endParaRPr lang="en-US" sz="2400" dirty="0">
              <a:cs typeface="Calibri" panose="020F0502020204030204"/>
            </a:endParaRPr>
          </a:p>
        </p:txBody>
      </p:sp>
      <p:sp>
        <p:nvSpPr>
          <p:cNvPr id="16" name="Rectangle: Rounded Corners 15">
            <a:extLst>
              <a:ext uri="{FF2B5EF4-FFF2-40B4-BE49-F238E27FC236}">
                <a16:creationId xmlns:a16="http://schemas.microsoft.com/office/drawing/2014/main" id="{9AAE6804-37D1-823C-BCE9-AED2609131B2}"/>
              </a:ext>
            </a:extLst>
          </p:cNvPr>
          <p:cNvSpPr/>
          <p:nvPr/>
        </p:nvSpPr>
        <p:spPr>
          <a:xfrm>
            <a:off x="1228725" y="938529"/>
            <a:ext cx="3076575" cy="4990465"/>
          </a:xfrm>
          <a:prstGeom prst="roundRect">
            <a:avLst>
              <a:gd name="adj" fmla="val 1082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TextBox 17">
            <a:extLst>
              <a:ext uri="{FF2B5EF4-FFF2-40B4-BE49-F238E27FC236}">
                <a16:creationId xmlns:a16="http://schemas.microsoft.com/office/drawing/2014/main" id="{11ADE13B-D2D8-98FD-493A-D976C34F9AD6}"/>
              </a:ext>
            </a:extLst>
          </p:cNvPr>
          <p:cNvSpPr txBox="1"/>
          <p:nvPr/>
        </p:nvSpPr>
        <p:spPr>
          <a:xfrm>
            <a:off x="4591050" y="1019175"/>
            <a:ext cx="30670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3 points </a:t>
            </a:r>
            <a:endParaRPr lang="en-US" sz="2400" dirty="0">
              <a:cs typeface="Calibri" panose="020F0502020204030204"/>
            </a:endParaRPr>
          </a:p>
        </p:txBody>
      </p:sp>
      <p:sp>
        <p:nvSpPr>
          <p:cNvPr id="19" name="TextBox 18">
            <a:extLst>
              <a:ext uri="{FF2B5EF4-FFF2-40B4-BE49-F238E27FC236}">
                <a16:creationId xmlns:a16="http://schemas.microsoft.com/office/drawing/2014/main" id="{666C2A92-9063-8231-7092-C28FCECE4F0D}"/>
              </a:ext>
            </a:extLst>
          </p:cNvPr>
          <p:cNvSpPr txBox="1"/>
          <p:nvPr/>
        </p:nvSpPr>
        <p:spPr>
          <a:xfrm>
            <a:off x="7896225" y="1057275"/>
            <a:ext cx="30670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1 points </a:t>
            </a:r>
            <a:endParaRPr lang="en-US" sz="2400" dirty="0">
              <a:cs typeface="Calibri" panose="020F0502020204030204"/>
            </a:endParaRPr>
          </a:p>
        </p:txBody>
      </p:sp>
      <p:sp>
        <p:nvSpPr>
          <p:cNvPr id="20" name="Rectangle: Rounded Corners 19">
            <a:extLst>
              <a:ext uri="{FF2B5EF4-FFF2-40B4-BE49-F238E27FC236}">
                <a16:creationId xmlns:a16="http://schemas.microsoft.com/office/drawing/2014/main" id="{2EE8DCB6-65E5-4593-A553-398B07E3C4F0}"/>
              </a:ext>
            </a:extLst>
          </p:cNvPr>
          <p:cNvSpPr/>
          <p:nvPr/>
        </p:nvSpPr>
        <p:spPr>
          <a:xfrm>
            <a:off x="7896225" y="938529"/>
            <a:ext cx="3095625" cy="4990465"/>
          </a:xfrm>
          <a:prstGeom prst="roundRect">
            <a:avLst>
              <a:gd name="adj" fmla="val 10828"/>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AAD87C72-8A2E-2AB3-CA36-A4FA37F18A19}"/>
              </a:ext>
            </a:extLst>
          </p:cNvPr>
          <p:cNvSpPr txBox="1"/>
          <p:nvPr/>
        </p:nvSpPr>
        <p:spPr>
          <a:xfrm>
            <a:off x="1228725" y="2190750"/>
            <a:ext cx="307657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Xenon-133</a:t>
            </a:r>
          </a:p>
          <a:p>
            <a:pPr algn="ctr"/>
            <a:r>
              <a:rPr lang="en-US" sz="2000" dirty="0">
                <a:cs typeface="Calibri"/>
              </a:rPr>
              <a:t>(used in real life; can be breathed in, beta + gamma</a:t>
            </a:r>
            <a:r>
              <a:rPr lang="en-US" dirty="0">
                <a:cs typeface="Calibri"/>
              </a:rPr>
              <a:t>)</a:t>
            </a:r>
          </a:p>
          <a:p>
            <a:pPr algn="ctr"/>
            <a:endParaRPr lang="en-US" sz="2400" b="1" dirty="0">
              <a:cs typeface="Calibri"/>
            </a:endParaRPr>
          </a:p>
          <a:p>
            <a:pPr algn="ctr"/>
            <a:endParaRPr lang="en-US" sz="2400" b="1" dirty="0">
              <a:cs typeface="Calibri"/>
            </a:endParaRPr>
          </a:p>
        </p:txBody>
      </p:sp>
      <p:sp>
        <p:nvSpPr>
          <p:cNvPr id="4" name="TextBox 3">
            <a:extLst>
              <a:ext uri="{FF2B5EF4-FFF2-40B4-BE49-F238E27FC236}">
                <a16:creationId xmlns:a16="http://schemas.microsoft.com/office/drawing/2014/main" id="{DE9DE5F8-E1F8-3F72-AB7B-8D34640BD5F4}"/>
              </a:ext>
            </a:extLst>
          </p:cNvPr>
          <p:cNvSpPr txBox="1"/>
          <p:nvPr/>
        </p:nvSpPr>
        <p:spPr>
          <a:xfrm>
            <a:off x="4543426" y="2190750"/>
            <a:ext cx="3095624"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Phosphorus-32</a:t>
            </a:r>
          </a:p>
          <a:p>
            <a:pPr algn="ctr"/>
            <a:endParaRPr lang="en-US" sz="2400" b="1" dirty="0">
              <a:cs typeface="Calibri"/>
            </a:endParaRPr>
          </a:p>
          <a:p>
            <a:pPr algn="ctr"/>
            <a:endParaRPr lang="en-US" sz="2400" b="1" dirty="0">
              <a:cs typeface="Calibri"/>
            </a:endParaRPr>
          </a:p>
          <a:p>
            <a:pPr algn="ctr"/>
            <a:r>
              <a:rPr lang="en-US" sz="2400" b="1" dirty="0">
                <a:ea typeface="+mn-lt"/>
                <a:cs typeface="+mn-lt"/>
              </a:rPr>
              <a:t>Iodine-131</a:t>
            </a:r>
            <a:endParaRPr lang="en-US" sz="2400">
              <a:ea typeface="+mn-lt"/>
              <a:cs typeface="+mn-lt"/>
            </a:endParaRPr>
          </a:p>
          <a:p>
            <a:pPr algn="ctr"/>
            <a:r>
              <a:rPr lang="en-US" sz="2000" dirty="0">
                <a:ea typeface="+mn-lt"/>
                <a:cs typeface="+mn-lt"/>
              </a:rPr>
              <a:t>(decays to xenon-131, half-life 8 days)</a:t>
            </a:r>
          </a:p>
        </p:txBody>
      </p:sp>
      <p:sp>
        <p:nvSpPr>
          <p:cNvPr id="5" name="TextBox 4">
            <a:extLst>
              <a:ext uri="{FF2B5EF4-FFF2-40B4-BE49-F238E27FC236}">
                <a16:creationId xmlns:a16="http://schemas.microsoft.com/office/drawing/2014/main" id="{7AAEDB12-53FB-10FD-6BB3-DDD9FF720F86}"/>
              </a:ext>
            </a:extLst>
          </p:cNvPr>
          <p:cNvSpPr txBox="1"/>
          <p:nvPr/>
        </p:nvSpPr>
        <p:spPr>
          <a:xfrm>
            <a:off x="7905102" y="2190571"/>
            <a:ext cx="309562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Technetium-99m</a:t>
            </a:r>
            <a:endParaRPr lang="en-US" sz="2400" b="1" dirty="0"/>
          </a:p>
        </p:txBody>
      </p:sp>
    </p:spTree>
    <p:extLst>
      <p:ext uri="{BB962C8B-B14F-4D97-AF65-F5344CB8AC3E}">
        <p14:creationId xmlns:p14="http://schemas.microsoft.com/office/powerpoint/2010/main" val="2923117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FAA7B"/>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F53261F-1692-4394-ABE3-1CC574045DB4}"/>
              </a:ext>
            </a:extLst>
          </p:cNvPr>
          <p:cNvSpPr/>
          <p:nvPr/>
        </p:nvSpPr>
        <p:spPr>
          <a:xfrm>
            <a:off x="848687" y="689994"/>
            <a:ext cx="6989028"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17034" y="916026"/>
            <a:ext cx="6641065" cy="5008227"/>
          </a:xfrm>
        </p:spPr>
        <p:txBody>
          <a:bodyPr anchor="ctr">
            <a:noAutofit/>
          </a:bodyPr>
          <a:lstStyle/>
          <a:p>
            <a:pPr algn="l"/>
            <a:r>
              <a:rPr lang="en-US" sz="2800" dirty="0">
                <a:latin typeface="Verdana"/>
                <a:ea typeface="Verdana"/>
                <a:cs typeface="Arial"/>
              </a:rPr>
              <a:t>Nuclear medicine is also used for therapeutic purposes. </a:t>
            </a:r>
            <a:br>
              <a:rPr lang="en-US" sz="2800" dirty="0">
                <a:latin typeface="Verdana"/>
                <a:ea typeface="Verdana"/>
                <a:cs typeface="Arial"/>
              </a:rPr>
            </a:br>
            <a:br>
              <a:rPr lang="en-US" sz="2800" dirty="0">
                <a:latin typeface="Verdana"/>
                <a:ea typeface="Verdana"/>
                <a:cs typeface="Arial"/>
              </a:rPr>
            </a:br>
            <a:r>
              <a:rPr lang="en-US" sz="2800" b="1" dirty="0">
                <a:latin typeface="Verdana"/>
                <a:ea typeface="Verdana"/>
                <a:cs typeface="Arial"/>
              </a:rPr>
              <a:t>Which radionuclide would you use to treat a cancerous </a:t>
            </a:r>
            <a:r>
              <a:rPr lang="en-US" sz="2800" b="1" dirty="0" err="1">
                <a:latin typeface="Verdana"/>
                <a:ea typeface="Verdana"/>
                <a:cs typeface="Arial"/>
              </a:rPr>
              <a:t>tumour</a:t>
            </a:r>
            <a:r>
              <a:rPr lang="en-US" sz="2800" b="1" dirty="0">
                <a:latin typeface="Verdana"/>
                <a:ea typeface="Verdana"/>
                <a:cs typeface="Arial"/>
              </a:rPr>
              <a:t> affecting the thyroid gland? </a:t>
            </a:r>
            <a:br>
              <a:rPr lang="en-US" sz="2800" b="1" dirty="0">
                <a:latin typeface="Verdana"/>
                <a:ea typeface="Verdana"/>
                <a:cs typeface="Arial"/>
              </a:rPr>
            </a:br>
            <a:br>
              <a:rPr lang="en-US" sz="2800" b="1" dirty="0">
                <a:latin typeface="Verdana"/>
                <a:ea typeface="Verdana"/>
                <a:cs typeface="Arial"/>
              </a:rPr>
            </a:br>
            <a:r>
              <a:rPr lang="en-US" sz="2800" dirty="0">
                <a:latin typeface="Verdana"/>
                <a:ea typeface="Verdana"/>
                <a:cs typeface="Arial"/>
              </a:rPr>
              <a:t>Please explain your choice!</a:t>
            </a:r>
            <a:r>
              <a:rPr lang="en-US" sz="2800" b="1" dirty="0">
                <a:latin typeface="Verdana"/>
                <a:ea typeface="Verdana"/>
                <a:cs typeface="Arial"/>
              </a:rPr>
              <a:t> </a:t>
            </a:r>
            <a:endParaRPr lang="en-US" sz="2800" b="1" dirty="0">
              <a:latin typeface="Verdana" panose="020B0604030504040204" pitchFamily="34" charset="0"/>
              <a:ea typeface="Verdana" panose="020B060403050404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BC25D294-C0C3-4E53-9F47-21277D564013}"/>
              </a:ext>
            </a:extLst>
          </p:cNvPr>
          <p:cNvGrpSpPr/>
          <p:nvPr/>
        </p:nvGrpSpPr>
        <p:grpSpPr>
          <a:xfrm>
            <a:off x="8293111" y="1110330"/>
            <a:ext cx="3327990" cy="4637340"/>
            <a:chOff x="8293111" y="916026"/>
            <a:chExt cx="3327990" cy="4637340"/>
          </a:xfrm>
        </p:grpSpPr>
        <p:pic>
          <p:nvPicPr>
            <p:cNvPr id="7" name="Picture 4" descr="A picture containing blur&#10;&#10;Description automatically generated">
              <a:extLst>
                <a:ext uri="{FF2B5EF4-FFF2-40B4-BE49-F238E27FC236}">
                  <a16:creationId xmlns:a16="http://schemas.microsoft.com/office/drawing/2014/main" id="{49077EEB-299B-437F-A37B-0E90436CAAB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93111" y="916026"/>
              <a:ext cx="3327990" cy="2218660"/>
            </a:xfrm>
            <a:prstGeom prst="rect">
              <a:avLst/>
            </a:prstGeom>
          </p:spPr>
        </p:pic>
        <p:pic>
          <p:nvPicPr>
            <p:cNvPr id="8" name="Picture 5" descr="A picture containing wall, indoor&#10;&#10;Description automatically generated">
              <a:extLst>
                <a:ext uri="{FF2B5EF4-FFF2-40B4-BE49-F238E27FC236}">
                  <a16:creationId xmlns:a16="http://schemas.microsoft.com/office/drawing/2014/main" id="{DF899F12-23AE-4308-9369-93BF1D2B366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93111" y="3335163"/>
              <a:ext cx="3327990" cy="2218203"/>
            </a:xfrm>
            <a:prstGeom prst="rect">
              <a:avLst/>
            </a:prstGeom>
          </p:spPr>
        </p:pic>
      </p:grpSp>
    </p:spTree>
    <p:extLst>
      <p:ext uri="{BB962C8B-B14F-4D97-AF65-F5344CB8AC3E}">
        <p14:creationId xmlns:p14="http://schemas.microsoft.com/office/powerpoint/2010/main" val="3692061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3" descr="Icon&#10;&#10;Description automatically generated">
            <a:extLst>
              <a:ext uri="{FF2B5EF4-FFF2-40B4-BE49-F238E27FC236}">
                <a16:creationId xmlns:a16="http://schemas.microsoft.com/office/drawing/2014/main" id="{BE4A4E55-15A7-08B5-91B1-5851C7D6BF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70519" y="748664"/>
            <a:ext cx="1045776" cy="1322246"/>
          </a:xfrm>
          <a:prstGeom prst="rect">
            <a:avLst/>
          </a:prstGeom>
        </p:spPr>
      </p:pic>
      <p:pic>
        <p:nvPicPr>
          <p:cNvPr id="13" name="Picture 13" descr="Icon&#10;&#10;Description automatically generated">
            <a:extLst>
              <a:ext uri="{FF2B5EF4-FFF2-40B4-BE49-F238E27FC236}">
                <a16:creationId xmlns:a16="http://schemas.microsoft.com/office/drawing/2014/main" id="{5E16C7FE-D8B2-D8AF-466B-83F9360EBE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36770" y="752474"/>
            <a:ext cx="798595" cy="1318444"/>
          </a:xfrm>
          <a:prstGeom prst="rect">
            <a:avLst/>
          </a:prstGeom>
        </p:spPr>
      </p:pic>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895975" y="3238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314525" y="240584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Rounded Corners 5">
            <a:extLst>
              <a:ext uri="{FF2B5EF4-FFF2-40B4-BE49-F238E27FC236}">
                <a16:creationId xmlns:a16="http://schemas.microsoft.com/office/drawing/2014/main" id="{44A81107-2981-2896-E314-DB0003740B79}"/>
              </a:ext>
            </a:extLst>
          </p:cNvPr>
          <p:cNvSpPr/>
          <p:nvPr/>
        </p:nvSpPr>
        <p:spPr>
          <a:xfrm>
            <a:off x="4543425" y="938530"/>
            <a:ext cx="3095625" cy="4990465"/>
          </a:xfrm>
          <a:prstGeom prst="roundRect">
            <a:avLst>
              <a:gd name="adj" fmla="val 10828"/>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descr="Icon&#10;&#10;Description automatically generated">
            <a:extLst>
              <a:ext uri="{FF2B5EF4-FFF2-40B4-BE49-F238E27FC236}">
                <a16:creationId xmlns:a16="http://schemas.microsoft.com/office/drawing/2014/main" id="{F8798913-2773-3152-AA53-6271971EAE0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74445" y="882015"/>
            <a:ext cx="865134" cy="1055891"/>
          </a:xfrm>
          <a:prstGeom prst="rect">
            <a:avLst/>
          </a:prstGeom>
        </p:spPr>
      </p:pic>
      <p:sp>
        <p:nvSpPr>
          <p:cNvPr id="15" name="TextBox 14">
            <a:extLst>
              <a:ext uri="{FF2B5EF4-FFF2-40B4-BE49-F238E27FC236}">
                <a16:creationId xmlns:a16="http://schemas.microsoft.com/office/drawing/2014/main" id="{F6AF620B-FF47-9D70-CF01-0D0FA1756ADE}"/>
              </a:ext>
            </a:extLst>
          </p:cNvPr>
          <p:cNvSpPr txBox="1"/>
          <p:nvPr/>
        </p:nvSpPr>
        <p:spPr>
          <a:xfrm>
            <a:off x="1228725" y="1057275"/>
            <a:ext cx="30765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5 points </a:t>
            </a:r>
            <a:endParaRPr lang="en-US" sz="2400" dirty="0">
              <a:cs typeface="Calibri" panose="020F0502020204030204"/>
            </a:endParaRPr>
          </a:p>
        </p:txBody>
      </p:sp>
      <p:sp>
        <p:nvSpPr>
          <p:cNvPr id="16" name="Rectangle: Rounded Corners 15">
            <a:extLst>
              <a:ext uri="{FF2B5EF4-FFF2-40B4-BE49-F238E27FC236}">
                <a16:creationId xmlns:a16="http://schemas.microsoft.com/office/drawing/2014/main" id="{9AAE6804-37D1-823C-BCE9-AED2609131B2}"/>
              </a:ext>
            </a:extLst>
          </p:cNvPr>
          <p:cNvSpPr/>
          <p:nvPr/>
        </p:nvSpPr>
        <p:spPr>
          <a:xfrm>
            <a:off x="1228725" y="938529"/>
            <a:ext cx="3076575" cy="4990465"/>
          </a:xfrm>
          <a:prstGeom prst="roundRect">
            <a:avLst>
              <a:gd name="adj" fmla="val 1082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TextBox 17">
            <a:extLst>
              <a:ext uri="{FF2B5EF4-FFF2-40B4-BE49-F238E27FC236}">
                <a16:creationId xmlns:a16="http://schemas.microsoft.com/office/drawing/2014/main" id="{11ADE13B-D2D8-98FD-493A-D976C34F9AD6}"/>
              </a:ext>
            </a:extLst>
          </p:cNvPr>
          <p:cNvSpPr txBox="1"/>
          <p:nvPr/>
        </p:nvSpPr>
        <p:spPr>
          <a:xfrm>
            <a:off x="4591050" y="1019175"/>
            <a:ext cx="30670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3 points </a:t>
            </a:r>
            <a:endParaRPr lang="en-US" sz="2400" dirty="0">
              <a:cs typeface="Calibri" panose="020F0502020204030204"/>
            </a:endParaRPr>
          </a:p>
        </p:txBody>
      </p:sp>
      <p:sp>
        <p:nvSpPr>
          <p:cNvPr id="19" name="TextBox 18">
            <a:extLst>
              <a:ext uri="{FF2B5EF4-FFF2-40B4-BE49-F238E27FC236}">
                <a16:creationId xmlns:a16="http://schemas.microsoft.com/office/drawing/2014/main" id="{666C2A92-9063-8231-7092-C28FCECE4F0D}"/>
              </a:ext>
            </a:extLst>
          </p:cNvPr>
          <p:cNvSpPr txBox="1"/>
          <p:nvPr/>
        </p:nvSpPr>
        <p:spPr>
          <a:xfrm>
            <a:off x="7896225" y="1057275"/>
            <a:ext cx="30670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1 points </a:t>
            </a:r>
            <a:endParaRPr lang="en-US" sz="2400" dirty="0">
              <a:cs typeface="Calibri" panose="020F0502020204030204"/>
            </a:endParaRPr>
          </a:p>
        </p:txBody>
      </p:sp>
      <p:sp>
        <p:nvSpPr>
          <p:cNvPr id="20" name="Rectangle: Rounded Corners 19">
            <a:extLst>
              <a:ext uri="{FF2B5EF4-FFF2-40B4-BE49-F238E27FC236}">
                <a16:creationId xmlns:a16="http://schemas.microsoft.com/office/drawing/2014/main" id="{2EE8DCB6-65E5-4593-A553-398B07E3C4F0}"/>
              </a:ext>
            </a:extLst>
          </p:cNvPr>
          <p:cNvSpPr/>
          <p:nvPr/>
        </p:nvSpPr>
        <p:spPr>
          <a:xfrm>
            <a:off x="7896225" y="938529"/>
            <a:ext cx="3095625" cy="4990465"/>
          </a:xfrm>
          <a:prstGeom prst="roundRect">
            <a:avLst>
              <a:gd name="adj" fmla="val 10828"/>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A4212EA7-A574-A834-2255-84817C5ED9D6}"/>
              </a:ext>
            </a:extLst>
          </p:cNvPr>
          <p:cNvSpPr txBox="1"/>
          <p:nvPr/>
        </p:nvSpPr>
        <p:spPr>
          <a:xfrm>
            <a:off x="1228725" y="2190750"/>
            <a:ext cx="30765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Iodine-123</a:t>
            </a:r>
          </a:p>
          <a:p>
            <a:pPr algn="ctr"/>
            <a:endParaRPr lang="en-US" sz="2400" b="1" dirty="0">
              <a:cs typeface="Calibri"/>
            </a:endParaRPr>
          </a:p>
          <a:p>
            <a:pPr algn="ctr"/>
            <a:r>
              <a:rPr lang="en-US" sz="2400" b="1" dirty="0">
                <a:cs typeface="Calibri"/>
              </a:rPr>
              <a:t>Iodine-131</a:t>
            </a:r>
          </a:p>
        </p:txBody>
      </p:sp>
      <p:sp>
        <p:nvSpPr>
          <p:cNvPr id="7" name="Multiplication Sign 6">
            <a:extLst>
              <a:ext uri="{FF2B5EF4-FFF2-40B4-BE49-F238E27FC236}">
                <a16:creationId xmlns:a16="http://schemas.microsoft.com/office/drawing/2014/main" id="{E750D4BA-378B-EB25-B2C7-52E6FECD7A62}"/>
              </a:ext>
            </a:extLst>
          </p:cNvPr>
          <p:cNvSpPr/>
          <p:nvPr/>
        </p:nvSpPr>
        <p:spPr>
          <a:xfrm>
            <a:off x="5505051" y="2190750"/>
            <a:ext cx="1160744" cy="1160744"/>
          </a:xfrm>
          <a:prstGeom prst="mathMultiply">
            <a:avLst>
              <a:gd name="adj1" fmla="val 1453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Multiplication Sign 7">
            <a:extLst>
              <a:ext uri="{FF2B5EF4-FFF2-40B4-BE49-F238E27FC236}">
                <a16:creationId xmlns:a16="http://schemas.microsoft.com/office/drawing/2014/main" id="{68327FCF-3BD5-28D8-7007-D1D84857E9E6}"/>
              </a:ext>
            </a:extLst>
          </p:cNvPr>
          <p:cNvSpPr/>
          <p:nvPr/>
        </p:nvSpPr>
        <p:spPr>
          <a:xfrm>
            <a:off x="8863665" y="2190750"/>
            <a:ext cx="1160744" cy="1160744"/>
          </a:xfrm>
          <a:prstGeom prst="mathMultiply">
            <a:avLst>
              <a:gd name="adj1" fmla="val 1453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8590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FAA7B"/>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D6DA728-3B28-46DC-AFEE-219EA1520C56}"/>
              </a:ext>
            </a:extLst>
          </p:cNvPr>
          <p:cNvSpPr/>
          <p:nvPr/>
        </p:nvSpPr>
        <p:spPr>
          <a:xfrm>
            <a:off x="848687" y="689994"/>
            <a:ext cx="6989028"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17035" y="924886"/>
            <a:ext cx="6694134" cy="5008227"/>
          </a:xfrm>
        </p:spPr>
        <p:txBody>
          <a:bodyPr anchor="ctr">
            <a:noAutofit/>
          </a:bodyPr>
          <a:lstStyle/>
          <a:p>
            <a:pPr algn="l"/>
            <a:r>
              <a:rPr lang="en-US" sz="2800" dirty="0">
                <a:latin typeface="Verdana"/>
                <a:ea typeface="Verdana"/>
                <a:cs typeface="Arial"/>
              </a:rPr>
              <a:t>With any therapeutic procedure, the aim is to confine the radiation to well-defined target volumes of the patient. </a:t>
            </a:r>
            <a:br>
              <a:rPr lang="en-US" sz="2800" dirty="0">
                <a:latin typeface="Verdana"/>
                <a:ea typeface="Verdana"/>
                <a:cs typeface="Arial"/>
              </a:rPr>
            </a:br>
            <a:br>
              <a:rPr lang="en-US" sz="2800" dirty="0">
                <a:latin typeface="Verdana"/>
                <a:ea typeface="Verdana"/>
                <a:cs typeface="Arial"/>
              </a:rPr>
            </a:br>
            <a:r>
              <a:rPr lang="en-US" sz="2800" dirty="0">
                <a:latin typeface="Verdana"/>
                <a:ea typeface="Verdana"/>
                <a:cs typeface="Arial"/>
              </a:rPr>
              <a:t>There are several radionuclides that are used for the relief of cancer-induced bone pain.</a:t>
            </a:r>
            <a:br>
              <a:rPr lang="en-US" sz="2800" dirty="0">
                <a:latin typeface="Verdana"/>
                <a:ea typeface="Verdana"/>
                <a:cs typeface="Arial"/>
              </a:rPr>
            </a:br>
            <a:br>
              <a:rPr lang="en-US" sz="2800" dirty="0">
                <a:latin typeface="Verdana"/>
                <a:ea typeface="Verdana"/>
                <a:cs typeface="Arial"/>
              </a:rPr>
            </a:br>
            <a:r>
              <a:rPr lang="en-US" sz="2800" b="1" dirty="0">
                <a:latin typeface="Verdana"/>
                <a:ea typeface="Verdana"/>
                <a:cs typeface="Arial"/>
              </a:rPr>
              <a:t>Which radionuclides would you use to target cancerous growths in the bone and why?</a:t>
            </a:r>
          </a:p>
        </p:txBody>
      </p:sp>
      <p:pic>
        <p:nvPicPr>
          <p:cNvPr id="5" name="Picture 5" descr="A picture containing wall, indoor, white, old&#10;&#10;Description automatically generated">
            <a:extLst>
              <a:ext uri="{FF2B5EF4-FFF2-40B4-BE49-F238E27FC236}">
                <a16:creationId xmlns:a16="http://schemas.microsoft.com/office/drawing/2014/main" id="{D72E2469-E980-7A84-9C0C-15872C18235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24283" y="852235"/>
            <a:ext cx="3629246" cy="5153530"/>
          </a:xfrm>
          <a:prstGeom prst="rect">
            <a:avLst/>
          </a:prstGeom>
        </p:spPr>
      </p:pic>
    </p:spTree>
    <p:extLst>
      <p:ext uri="{BB962C8B-B14F-4D97-AF65-F5344CB8AC3E}">
        <p14:creationId xmlns:p14="http://schemas.microsoft.com/office/powerpoint/2010/main" val="1038282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3" descr="Icon&#10;&#10;Description automatically generated">
            <a:extLst>
              <a:ext uri="{FF2B5EF4-FFF2-40B4-BE49-F238E27FC236}">
                <a16:creationId xmlns:a16="http://schemas.microsoft.com/office/drawing/2014/main" id="{BE4A4E55-15A7-08B5-91B1-5851C7D6BF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70519" y="748664"/>
            <a:ext cx="1045776" cy="1322246"/>
          </a:xfrm>
          <a:prstGeom prst="rect">
            <a:avLst/>
          </a:prstGeom>
        </p:spPr>
      </p:pic>
      <p:pic>
        <p:nvPicPr>
          <p:cNvPr id="13" name="Picture 13" descr="Icon&#10;&#10;Description automatically generated">
            <a:extLst>
              <a:ext uri="{FF2B5EF4-FFF2-40B4-BE49-F238E27FC236}">
                <a16:creationId xmlns:a16="http://schemas.microsoft.com/office/drawing/2014/main" id="{5E16C7FE-D8B2-D8AF-466B-83F9360EBE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36770" y="752474"/>
            <a:ext cx="798595" cy="1318444"/>
          </a:xfrm>
          <a:prstGeom prst="rect">
            <a:avLst/>
          </a:prstGeom>
        </p:spPr>
      </p:pic>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895975" y="3238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314525" y="240584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Rounded Corners 5">
            <a:extLst>
              <a:ext uri="{FF2B5EF4-FFF2-40B4-BE49-F238E27FC236}">
                <a16:creationId xmlns:a16="http://schemas.microsoft.com/office/drawing/2014/main" id="{44A81107-2981-2896-E314-DB0003740B79}"/>
              </a:ext>
            </a:extLst>
          </p:cNvPr>
          <p:cNvSpPr/>
          <p:nvPr/>
        </p:nvSpPr>
        <p:spPr>
          <a:xfrm>
            <a:off x="4543425" y="938530"/>
            <a:ext cx="3095625" cy="4990465"/>
          </a:xfrm>
          <a:prstGeom prst="roundRect">
            <a:avLst>
              <a:gd name="adj" fmla="val 10828"/>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descr="Icon&#10;&#10;Description automatically generated">
            <a:extLst>
              <a:ext uri="{FF2B5EF4-FFF2-40B4-BE49-F238E27FC236}">
                <a16:creationId xmlns:a16="http://schemas.microsoft.com/office/drawing/2014/main" id="{F8798913-2773-3152-AA53-6271971EAE0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74445" y="882015"/>
            <a:ext cx="865134" cy="1055891"/>
          </a:xfrm>
          <a:prstGeom prst="rect">
            <a:avLst/>
          </a:prstGeom>
        </p:spPr>
      </p:pic>
      <p:sp>
        <p:nvSpPr>
          <p:cNvPr id="15" name="TextBox 14">
            <a:extLst>
              <a:ext uri="{FF2B5EF4-FFF2-40B4-BE49-F238E27FC236}">
                <a16:creationId xmlns:a16="http://schemas.microsoft.com/office/drawing/2014/main" id="{F6AF620B-FF47-9D70-CF01-0D0FA1756ADE}"/>
              </a:ext>
            </a:extLst>
          </p:cNvPr>
          <p:cNvSpPr txBox="1"/>
          <p:nvPr/>
        </p:nvSpPr>
        <p:spPr>
          <a:xfrm>
            <a:off x="1228725" y="1057275"/>
            <a:ext cx="30765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5 points </a:t>
            </a:r>
            <a:endParaRPr lang="en-US" sz="2400" dirty="0">
              <a:cs typeface="Calibri" panose="020F0502020204030204"/>
            </a:endParaRPr>
          </a:p>
        </p:txBody>
      </p:sp>
      <p:sp>
        <p:nvSpPr>
          <p:cNvPr id="16" name="Rectangle: Rounded Corners 15">
            <a:extLst>
              <a:ext uri="{FF2B5EF4-FFF2-40B4-BE49-F238E27FC236}">
                <a16:creationId xmlns:a16="http://schemas.microsoft.com/office/drawing/2014/main" id="{9AAE6804-37D1-823C-BCE9-AED2609131B2}"/>
              </a:ext>
            </a:extLst>
          </p:cNvPr>
          <p:cNvSpPr/>
          <p:nvPr/>
        </p:nvSpPr>
        <p:spPr>
          <a:xfrm>
            <a:off x="1228725" y="938529"/>
            <a:ext cx="3076575" cy="4990465"/>
          </a:xfrm>
          <a:prstGeom prst="roundRect">
            <a:avLst>
              <a:gd name="adj" fmla="val 1082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TextBox 17">
            <a:extLst>
              <a:ext uri="{FF2B5EF4-FFF2-40B4-BE49-F238E27FC236}">
                <a16:creationId xmlns:a16="http://schemas.microsoft.com/office/drawing/2014/main" id="{11ADE13B-D2D8-98FD-493A-D976C34F9AD6}"/>
              </a:ext>
            </a:extLst>
          </p:cNvPr>
          <p:cNvSpPr txBox="1"/>
          <p:nvPr/>
        </p:nvSpPr>
        <p:spPr>
          <a:xfrm>
            <a:off x="4591050" y="1019175"/>
            <a:ext cx="30670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3 points </a:t>
            </a:r>
            <a:endParaRPr lang="en-US" sz="2400" dirty="0">
              <a:cs typeface="Calibri" panose="020F0502020204030204"/>
            </a:endParaRPr>
          </a:p>
        </p:txBody>
      </p:sp>
      <p:sp>
        <p:nvSpPr>
          <p:cNvPr id="19" name="TextBox 18">
            <a:extLst>
              <a:ext uri="{FF2B5EF4-FFF2-40B4-BE49-F238E27FC236}">
                <a16:creationId xmlns:a16="http://schemas.microsoft.com/office/drawing/2014/main" id="{666C2A92-9063-8231-7092-C28FCECE4F0D}"/>
              </a:ext>
            </a:extLst>
          </p:cNvPr>
          <p:cNvSpPr txBox="1"/>
          <p:nvPr/>
        </p:nvSpPr>
        <p:spPr>
          <a:xfrm>
            <a:off x="7896225" y="1057275"/>
            <a:ext cx="30670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1 points </a:t>
            </a:r>
            <a:endParaRPr lang="en-US" sz="2400" dirty="0">
              <a:cs typeface="Calibri" panose="020F0502020204030204"/>
            </a:endParaRPr>
          </a:p>
        </p:txBody>
      </p:sp>
      <p:sp>
        <p:nvSpPr>
          <p:cNvPr id="20" name="Rectangle: Rounded Corners 19">
            <a:extLst>
              <a:ext uri="{FF2B5EF4-FFF2-40B4-BE49-F238E27FC236}">
                <a16:creationId xmlns:a16="http://schemas.microsoft.com/office/drawing/2014/main" id="{2EE8DCB6-65E5-4593-A553-398B07E3C4F0}"/>
              </a:ext>
            </a:extLst>
          </p:cNvPr>
          <p:cNvSpPr/>
          <p:nvPr/>
        </p:nvSpPr>
        <p:spPr>
          <a:xfrm>
            <a:off x="7896225" y="938529"/>
            <a:ext cx="3095625" cy="4990465"/>
          </a:xfrm>
          <a:prstGeom prst="roundRect">
            <a:avLst>
              <a:gd name="adj" fmla="val 10828"/>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 name="TextBox 2">
            <a:extLst>
              <a:ext uri="{FF2B5EF4-FFF2-40B4-BE49-F238E27FC236}">
                <a16:creationId xmlns:a16="http://schemas.microsoft.com/office/drawing/2014/main" id="{0E70440C-3B6B-BA6A-931B-1A651A1B2080}"/>
              </a:ext>
            </a:extLst>
          </p:cNvPr>
          <p:cNvSpPr txBox="1"/>
          <p:nvPr/>
        </p:nvSpPr>
        <p:spPr>
          <a:xfrm>
            <a:off x="1562099" y="2190750"/>
            <a:ext cx="1666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
        <p:nvSpPr>
          <p:cNvPr id="2" name="TextBox 1">
            <a:extLst>
              <a:ext uri="{FF2B5EF4-FFF2-40B4-BE49-F238E27FC236}">
                <a16:creationId xmlns:a16="http://schemas.microsoft.com/office/drawing/2014/main" id="{62442FA5-A819-87A7-F725-D2FDA9F9DBD7}"/>
              </a:ext>
            </a:extLst>
          </p:cNvPr>
          <p:cNvSpPr txBox="1"/>
          <p:nvPr/>
        </p:nvSpPr>
        <p:spPr>
          <a:xfrm>
            <a:off x="1228725" y="2190750"/>
            <a:ext cx="30765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Calcium-47</a:t>
            </a:r>
          </a:p>
          <a:p>
            <a:pPr algn="ctr"/>
            <a:endParaRPr lang="en-US" sz="2400" b="1" dirty="0">
              <a:cs typeface="Calibri"/>
            </a:endParaRPr>
          </a:p>
          <a:p>
            <a:pPr algn="ctr"/>
            <a:r>
              <a:rPr lang="en-US" sz="2400" b="1" dirty="0">
                <a:cs typeface="Calibri"/>
              </a:rPr>
              <a:t>Samarium-152</a:t>
            </a:r>
          </a:p>
        </p:txBody>
      </p:sp>
      <p:sp>
        <p:nvSpPr>
          <p:cNvPr id="4" name="TextBox 3">
            <a:extLst>
              <a:ext uri="{FF2B5EF4-FFF2-40B4-BE49-F238E27FC236}">
                <a16:creationId xmlns:a16="http://schemas.microsoft.com/office/drawing/2014/main" id="{AA87EAD3-676C-1120-E153-2401F6B0C1AE}"/>
              </a:ext>
            </a:extLst>
          </p:cNvPr>
          <p:cNvSpPr txBox="1"/>
          <p:nvPr/>
        </p:nvSpPr>
        <p:spPr>
          <a:xfrm>
            <a:off x="4562475" y="2190750"/>
            <a:ext cx="306705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Yttrium-90</a:t>
            </a:r>
          </a:p>
          <a:p>
            <a:pPr algn="ctr"/>
            <a:endParaRPr lang="en-US" sz="2400" b="1" dirty="0">
              <a:cs typeface="Calibri"/>
            </a:endParaRPr>
          </a:p>
          <a:p>
            <a:pPr algn="ctr"/>
            <a:r>
              <a:rPr lang="en-US" sz="2400" b="1" dirty="0">
                <a:cs typeface="Calibri"/>
              </a:rPr>
              <a:t>Caesium-137</a:t>
            </a:r>
          </a:p>
          <a:p>
            <a:pPr algn="ctr"/>
            <a:endParaRPr lang="en-US" sz="2400" b="1" dirty="0">
              <a:cs typeface="Calibri"/>
            </a:endParaRPr>
          </a:p>
        </p:txBody>
      </p:sp>
      <p:sp>
        <p:nvSpPr>
          <p:cNvPr id="5" name="TextBox 4">
            <a:extLst>
              <a:ext uri="{FF2B5EF4-FFF2-40B4-BE49-F238E27FC236}">
                <a16:creationId xmlns:a16="http://schemas.microsoft.com/office/drawing/2014/main" id="{E2223F4D-D9D7-4DF5-FF80-C97C78680590}"/>
              </a:ext>
            </a:extLst>
          </p:cNvPr>
          <p:cNvSpPr txBox="1"/>
          <p:nvPr/>
        </p:nvSpPr>
        <p:spPr>
          <a:xfrm>
            <a:off x="7896225" y="2190571"/>
            <a:ext cx="309562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Strontium-90</a:t>
            </a:r>
          </a:p>
        </p:txBody>
      </p:sp>
    </p:spTree>
    <p:extLst>
      <p:ext uri="{BB962C8B-B14F-4D97-AF65-F5344CB8AC3E}">
        <p14:creationId xmlns:p14="http://schemas.microsoft.com/office/powerpoint/2010/main" val="3074414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738F"/>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13D517F-B699-4C54-9AC3-E03642DD4F5A}"/>
              </a:ext>
            </a:extLst>
          </p:cNvPr>
          <p:cNvSpPr/>
          <p:nvPr/>
        </p:nvSpPr>
        <p:spPr>
          <a:xfrm>
            <a:off x="848686" y="689994"/>
            <a:ext cx="10494627"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562138" y="2078580"/>
            <a:ext cx="7067724" cy="2700841"/>
          </a:xfrm>
        </p:spPr>
        <p:txBody>
          <a:bodyPr anchor="ctr">
            <a:normAutofit fontScale="90000"/>
          </a:bodyPr>
          <a:lstStyle/>
          <a:p>
            <a:r>
              <a:rPr lang="en-US" sz="7200" b="1" dirty="0">
                <a:latin typeface="Verdana" panose="020B0604030504040204" pitchFamily="34" charset="0"/>
                <a:ea typeface="Verdana" panose="020B0604030504040204" pitchFamily="34" charset="0"/>
                <a:cs typeface="Arial" panose="020B0604020202020204" pitchFamily="34" charset="0"/>
              </a:rPr>
              <a:t>Nuclear Power</a:t>
            </a:r>
            <a:br>
              <a:rPr lang="en-US" sz="7200" b="1" dirty="0">
                <a:latin typeface="Verdana" panose="020B0604030504040204" pitchFamily="34" charset="0"/>
                <a:ea typeface="Verdana" panose="020B0604030504040204" pitchFamily="34" charset="0"/>
                <a:cs typeface="Arial" panose="020B0604020202020204" pitchFamily="34" charset="0"/>
              </a:rPr>
            </a:br>
            <a:r>
              <a:rPr lang="en-US" sz="7200" b="1" dirty="0">
                <a:latin typeface="Verdana" panose="020B0604030504040204" pitchFamily="34" charset="0"/>
                <a:ea typeface="Verdana" panose="020B0604030504040204" pitchFamily="34" charset="0"/>
                <a:cs typeface="Arial" panose="020B0604020202020204" pitchFamily="34" charset="0"/>
              </a:rPr>
              <a:t>Questions</a:t>
            </a:r>
          </a:p>
        </p:txBody>
      </p:sp>
    </p:spTree>
    <p:extLst>
      <p:ext uri="{BB962C8B-B14F-4D97-AF65-F5344CB8AC3E}">
        <p14:creationId xmlns:p14="http://schemas.microsoft.com/office/powerpoint/2010/main" val="401505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738F"/>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7352CF4-F06E-4D90-9AEF-2FAEA224241A}"/>
              </a:ext>
            </a:extLst>
          </p:cNvPr>
          <p:cNvSpPr/>
          <p:nvPr/>
        </p:nvSpPr>
        <p:spPr>
          <a:xfrm>
            <a:off x="848687" y="689994"/>
            <a:ext cx="6989028"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04208" y="924886"/>
            <a:ext cx="6682468" cy="5008227"/>
          </a:xfrm>
        </p:spPr>
        <p:txBody>
          <a:bodyPr anchor="ctr">
            <a:noAutofit/>
          </a:bodyPr>
          <a:lstStyle/>
          <a:p>
            <a:pPr algn="l"/>
            <a:r>
              <a:rPr lang="en-US" sz="2800" dirty="0">
                <a:latin typeface="Verdana" panose="020B0604030504040204" pitchFamily="34" charset="0"/>
                <a:ea typeface="Verdana" panose="020B0604030504040204" pitchFamily="34" charset="0"/>
                <a:cs typeface="Arial" panose="020B0604020202020204" pitchFamily="34" charset="0"/>
              </a:rPr>
              <a:t>Nuclear power is particularly suitable for vessels which need to be at sea for long periods without </a:t>
            </a:r>
            <a:r>
              <a:rPr lang="en-US" sz="2800" dirty="0" err="1">
                <a:latin typeface="Verdana" panose="020B0604030504040204" pitchFamily="34" charset="0"/>
                <a:ea typeface="Verdana" panose="020B0604030504040204" pitchFamily="34" charset="0"/>
                <a:cs typeface="Arial" panose="020B0604020202020204" pitchFamily="34" charset="0"/>
              </a:rPr>
              <a:t>refuelling</a:t>
            </a:r>
            <a:r>
              <a:rPr lang="en-US" sz="2800" dirty="0">
                <a:latin typeface="Verdana" panose="020B0604030504040204" pitchFamily="34" charset="0"/>
                <a:ea typeface="Verdana" panose="020B0604030504040204" pitchFamily="34" charset="0"/>
                <a:cs typeface="Arial" panose="020B0604020202020204" pitchFamily="34" charset="0"/>
              </a:rPr>
              <a:t>, or for powerful submarine propulsion. </a:t>
            </a:r>
            <a:br>
              <a:rPr lang="en-US" sz="2800" dirty="0">
                <a:latin typeface="Verdana" panose="020B0604030504040204" pitchFamily="34" charset="0"/>
                <a:ea typeface="Verdana" panose="020B0604030504040204" pitchFamily="34" charset="0"/>
                <a:cs typeface="Arial" panose="020B0604020202020204" pitchFamily="34" charset="0"/>
              </a:rPr>
            </a:br>
            <a:br>
              <a:rPr lang="en-US" sz="2800" dirty="0">
                <a:latin typeface="Verdana" panose="020B0604030504040204" pitchFamily="34" charset="0"/>
                <a:ea typeface="Verdana" panose="020B0604030504040204" pitchFamily="34" charset="0"/>
                <a:cs typeface="Arial" panose="020B0604020202020204" pitchFamily="34" charset="0"/>
              </a:rPr>
            </a:br>
            <a:r>
              <a:rPr lang="en-US" sz="2800" b="1" dirty="0">
                <a:latin typeface="Verdana" panose="020B0604030504040204" pitchFamily="34" charset="0"/>
                <a:ea typeface="Verdana" panose="020B0604030504040204" pitchFamily="34" charset="0"/>
                <a:cs typeface="Arial" panose="020B0604020202020204" pitchFamily="34" charset="0"/>
              </a:rPr>
              <a:t>Which radionuclide would you chose to power a submarine and why?</a:t>
            </a:r>
          </a:p>
        </p:txBody>
      </p:sp>
      <p:pic>
        <p:nvPicPr>
          <p:cNvPr id="3074" name="Picture 2">
            <a:extLst>
              <a:ext uri="{FF2B5EF4-FFF2-40B4-BE49-F238E27FC236}">
                <a16:creationId xmlns:a16="http://schemas.microsoft.com/office/drawing/2014/main" id="{94634BF8-807D-4BEC-A1FB-4024B5379AE1}"/>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776605" y="608106"/>
            <a:ext cx="2694215" cy="29848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ubmarine">
            <a:extLst>
              <a:ext uri="{FF2B5EF4-FFF2-40B4-BE49-F238E27FC236}">
                <a16:creationId xmlns:a16="http://schemas.microsoft.com/office/drawing/2014/main" id="{E59D9C00-8C41-440A-B399-CC8C21CD7BC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51535" y="3820885"/>
            <a:ext cx="3544357" cy="220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600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3" descr="Icon&#10;&#10;Description automatically generated">
            <a:extLst>
              <a:ext uri="{FF2B5EF4-FFF2-40B4-BE49-F238E27FC236}">
                <a16:creationId xmlns:a16="http://schemas.microsoft.com/office/drawing/2014/main" id="{BE4A4E55-15A7-08B5-91B1-5851C7D6BF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70519" y="748664"/>
            <a:ext cx="1045776" cy="1322246"/>
          </a:xfrm>
          <a:prstGeom prst="rect">
            <a:avLst/>
          </a:prstGeom>
        </p:spPr>
      </p:pic>
      <p:pic>
        <p:nvPicPr>
          <p:cNvPr id="13" name="Picture 13" descr="Icon&#10;&#10;Description automatically generated">
            <a:extLst>
              <a:ext uri="{FF2B5EF4-FFF2-40B4-BE49-F238E27FC236}">
                <a16:creationId xmlns:a16="http://schemas.microsoft.com/office/drawing/2014/main" id="{5E16C7FE-D8B2-D8AF-466B-83F9360EBE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36770" y="752474"/>
            <a:ext cx="798595" cy="1318444"/>
          </a:xfrm>
          <a:prstGeom prst="rect">
            <a:avLst/>
          </a:prstGeom>
        </p:spPr>
      </p:pic>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895975" y="3238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314525" y="240584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Rounded Corners 5">
            <a:extLst>
              <a:ext uri="{FF2B5EF4-FFF2-40B4-BE49-F238E27FC236}">
                <a16:creationId xmlns:a16="http://schemas.microsoft.com/office/drawing/2014/main" id="{44A81107-2981-2896-E314-DB0003740B79}"/>
              </a:ext>
            </a:extLst>
          </p:cNvPr>
          <p:cNvSpPr/>
          <p:nvPr/>
        </p:nvSpPr>
        <p:spPr>
          <a:xfrm>
            <a:off x="4543425" y="938530"/>
            <a:ext cx="3095625" cy="4990465"/>
          </a:xfrm>
          <a:prstGeom prst="roundRect">
            <a:avLst>
              <a:gd name="adj" fmla="val 10828"/>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descr="Icon&#10;&#10;Description automatically generated">
            <a:extLst>
              <a:ext uri="{FF2B5EF4-FFF2-40B4-BE49-F238E27FC236}">
                <a16:creationId xmlns:a16="http://schemas.microsoft.com/office/drawing/2014/main" id="{F8798913-2773-3152-AA53-6271971EAE0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74445" y="882015"/>
            <a:ext cx="865134" cy="1055891"/>
          </a:xfrm>
          <a:prstGeom prst="rect">
            <a:avLst/>
          </a:prstGeom>
        </p:spPr>
      </p:pic>
      <p:sp>
        <p:nvSpPr>
          <p:cNvPr id="15" name="TextBox 14">
            <a:extLst>
              <a:ext uri="{FF2B5EF4-FFF2-40B4-BE49-F238E27FC236}">
                <a16:creationId xmlns:a16="http://schemas.microsoft.com/office/drawing/2014/main" id="{F6AF620B-FF47-9D70-CF01-0D0FA1756ADE}"/>
              </a:ext>
            </a:extLst>
          </p:cNvPr>
          <p:cNvSpPr txBox="1"/>
          <p:nvPr/>
        </p:nvSpPr>
        <p:spPr>
          <a:xfrm>
            <a:off x="1228725" y="1057275"/>
            <a:ext cx="30765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5 points </a:t>
            </a:r>
            <a:endParaRPr lang="en-US" sz="2400" dirty="0">
              <a:cs typeface="Calibri" panose="020F0502020204030204"/>
            </a:endParaRPr>
          </a:p>
        </p:txBody>
      </p:sp>
      <p:sp>
        <p:nvSpPr>
          <p:cNvPr id="16" name="Rectangle: Rounded Corners 15">
            <a:extLst>
              <a:ext uri="{FF2B5EF4-FFF2-40B4-BE49-F238E27FC236}">
                <a16:creationId xmlns:a16="http://schemas.microsoft.com/office/drawing/2014/main" id="{9AAE6804-37D1-823C-BCE9-AED2609131B2}"/>
              </a:ext>
            </a:extLst>
          </p:cNvPr>
          <p:cNvSpPr/>
          <p:nvPr/>
        </p:nvSpPr>
        <p:spPr>
          <a:xfrm>
            <a:off x="1228725" y="938529"/>
            <a:ext cx="3076575" cy="4990465"/>
          </a:xfrm>
          <a:prstGeom prst="roundRect">
            <a:avLst>
              <a:gd name="adj" fmla="val 1082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TextBox 17">
            <a:extLst>
              <a:ext uri="{FF2B5EF4-FFF2-40B4-BE49-F238E27FC236}">
                <a16:creationId xmlns:a16="http://schemas.microsoft.com/office/drawing/2014/main" id="{11ADE13B-D2D8-98FD-493A-D976C34F9AD6}"/>
              </a:ext>
            </a:extLst>
          </p:cNvPr>
          <p:cNvSpPr txBox="1"/>
          <p:nvPr/>
        </p:nvSpPr>
        <p:spPr>
          <a:xfrm>
            <a:off x="4591050" y="1019175"/>
            <a:ext cx="30670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3 points </a:t>
            </a:r>
            <a:endParaRPr lang="en-US" sz="2400" dirty="0">
              <a:cs typeface="Calibri" panose="020F0502020204030204"/>
            </a:endParaRPr>
          </a:p>
        </p:txBody>
      </p:sp>
      <p:sp>
        <p:nvSpPr>
          <p:cNvPr id="19" name="TextBox 18">
            <a:extLst>
              <a:ext uri="{FF2B5EF4-FFF2-40B4-BE49-F238E27FC236}">
                <a16:creationId xmlns:a16="http://schemas.microsoft.com/office/drawing/2014/main" id="{666C2A92-9063-8231-7092-C28FCECE4F0D}"/>
              </a:ext>
            </a:extLst>
          </p:cNvPr>
          <p:cNvSpPr txBox="1"/>
          <p:nvPr/>
        </p:nvSpPr>
        <p:spPr>
          <a:xfrm>
            <a:off x="7896225" y="1057275"/>
            <a:ext cx="30670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1 points </a:t>
            </a:r>
            <a:endParaRPr lang="en-US" sz="2400" dirty="0">
              <a:cs typeface="Calibri" panose="020F0502020204030204"/>
            </a:endParaRPr>
          </a:p>
        </p:txBody>
      </p:sp>
      <p:sp>
        <p:nvSpPr>
          <p:cNvPr id="20" name="Rectangle: Rounded Corners 19">
            <a:extLst>
              <a:ext uri="{FF2B5EF4-FFF2-40B4-BE49-F238E27FC236}">
                <a16:creationId xmlns:a16="http://schemas.microsoft.com/office/drawing/2014/main" id="{2EE8DCB6-65E5-4593-A553-398B07E3C4F0}"/>
              </a:ext>
            </a:extLst>
          </p:cNvPr>
          <p:cNvSpPr/>
          <p:nvPr/>
        </p:nvSpPr>
        <p:spPr>
          <a:xfrm>
            <a:off x="7896225" y="938529"/>
            <a:ext cx="3095625" cy="4990465"/>
          </a:xfrm>
          <a:prstGeom prst="roundRect">
            <a:avLst>
              <a:gd name="adj" fmla="val 10828"/>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extBox 4">
            <a:extLst>
              <a:ext uri="{FF2B5EF4-FFF2-40B4-BE49-F238E27FC236}">
                <a16:creationId xmlns:a16="http://schemas.microsoft.com/office/drawing/2014/main" id="{B311B668-47F8-F7BA-4E4A-0C9C746A3EFE}"/>
              </a:ext>
            </a:extLst>
          </p:cNvPr>
          <p:cNvSpPr txBox="1"/>
          <p:nvPr/>
        </p:nvSpPr>
        <p:spPr>
          <a:xfrm>
            <a:off x="1228725" y="2190750"/>
            <a:ext cx="30765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Thorium-232</a:t>
            </a:r>
          </a:p>
          <a:p>
            <a:pPr algn="ctr"/>
            <a:endParaRPr lang="en-US" sz="2400" b="1" dirty="0">
              <a:cs typeface="Calibri"/>
            </a:endParaRPr>
          </a:p>
          <a:p>
            <a:pPr algn="ctr"/>
            <a:r>
              <a:rPr lang="en-US" sz="2400" b="1" dirty="0">
                <a:cs typeface="Calibri"/>
              </a:rPr>
              <a:t>Uranium-235</a:t>
            </a:r>
          </a:p>
        </p:txBody>
      </p:sp>
      <p:sp>
        <p:nvSpPr>
          <p:cNvPr id="7" name="TextBox 6">
            <a:extLst>
              <a:ext uri="{FF2B5EF4-FFF2-40B4-BE49-F238E27FC236}">
                <a16:creationId xmlns:a16="http://schemas.microsoft.com/office/drawing/2014/main" id="{D5676943-5BDE-0765-5097-03F227360119}"/>
              </a:ext>
            </a:extLst>
          </p:cNvPr>
          <p:cNvSpPr txBox="1"/>
          <p:nvPr/>
        </p:nvSpPr>
        <p:spPr>
          <a:xfrm>
            <a:off x="4562475" y="2190750"/>
            <a:ext cx="30670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Plutonium-239</a:t>
            </a:r>
          </a:p>
        </p:txBody>
      </p:sp>
      <p:sp>
        <p:nvSpPr>
          <p:cNvPr id="8" name="TextBox 7">
            <a:extLst>
              <a:ext uri="{FF2B5EF4-FFF2-40B4-BE49-F238E27FC236}">
                <a16:creationId xmlns:a16="http://schemas.microsoft.com/office/drawing/2014/main" id="{F297A26F-A09B-FBF3-873F-FF122DFF87D4}"/>
              </a:ext>
            </a:extLst>
          </p:cNvPr>
          <p:cNvSpPr txBox="1"/>
          <p:nvPr/>
        </p:nvSpPr>
        <p:spPr>
          <a:xfrm>
            <a:off x="7896225" y="2190571"/>
            <a:ext cx="30956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Uranium-238</a:t>
            </a:r>
          </a:p>
          <a:p>
            <a:pPr algn="ctr"/>
            <a:endParaRPr lang="en-US" sz="2400" b="1" dirty="0">
              <a:cs typeface="Calibri"/>
            </a:endParaRPr>
          </a:p>
          <a:p>
            <a:pPr algn="ctr"/>
            <a:r>
              <a:rPr lang="en-US" sz="2400" b="1" dirty="0">
                <a:cs typeface="Calibri"/>
              </a:rPr>
              <a:t>Americium-241</a:t>
            </a:r>
          </a:p>
        </p:txBody>
      </p:sp>
    </p:spTree>
    <p:extLst>
      <p:ext uri="{BB962C8B-B14F-4D97-AF65-F5344CB8AC3E}">
        <p14:creationId xmlns:p14="http://schemas.microsoft.com/office/powerpoint/2010/main" val="1410549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738F"/>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229F5B7-C6AE-4976-9EC6-CBD195356320}"/>
              </a:ext>
            </a:extLst>
          </p:cNvPr>
          <p:cNvSpPr/>
          <p:nvPr/>
        </p:nvSpPr>
        <p:spPr>
          <a:xfrm>
            <a:off x="848687" y="689994"/>
            <a:ext cx="6989028"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16454" y="924886"/>
            <a:ext cx="6641646" cy="5008227"/>
          </a:xfrm>
        </p:spPr>
        <p:txBody>
          <a:bodyPr anchor="ctr">
            <a:noAutofit/>
          </a:bodyPr>
          <a:lstStyle/>
          <a:p>
            <a:pPr algn="l"/>
            <a:r>
              <a:rPr lang="en-US" sz="2400" dirty="0">
                <a:latin typeface="Verdana" panose="020B0604030504040204" pitchFamily="34" charset="0"/>
                <a:ea typeface="Verdana" panose="020B0604030504040204" pitchFamily="34" charset="0"/>
                <a:cs typeface="Arial" panose="020B0604020202020204" pitchFamily="34" charset="0"/>
              </a:rPr>
              <a:t>Radioisotope Thermoelectric Generators (RTGs) have been used as an electricity source in spacecraft since 1961 </a:t>
            </a:r>
            <a:r>
              <a:rPr lang="en-US" sz="2400" b="1" dirty="0">
                <a:latin typeface="Verdana" panose="020B0604030504040204" pitchFamily="34" charset="0"/>
                <a:ea typeface="Verdana" panose="020B0604030504040204" pitchFamily="34" charset="0"/>
                <a:cs typeface="Arial" panose="020B0604020202020204" pitchFamily="34" charset="0"/>
              </a:rPr>
              <a:t>due to their high decay heat and short range of particle emissions.</a:t>
            </a:r>
            <a:r>
              <a:rPr lang="en-US" sz="2400" dirty="0">
                <a:latin typeface="Verdana" panose="020B0604030504040204" pitchFamily="34" charset="0"/>
                <a:ea typeface="Verdana" panose="020B0604030504040204" pitchFamily="34" charset="0"/>
                <a:cs typeface="Arial" panose="020B0604020202020204" pitchFamily="34" charset="0"/>
              </a:rPr>
              <a:t> </a:t>
            </a:r>
            <a:br>
              <a:rPr lang="en-US" sz="2400" dirty="0">
                <a:latin typeface="Verdana" panose="020B0604030504040204" pitchFamily="34" charset="0"/>
                <a:ea typeface="Verdana" panose="020B0604030504040204" pitchFamily="34" charset="0"/>
                <a:cs typeface="Arial" panose="020B0604020202020204" pitchFamily="34" charset="0"/>
              </a:rPr>
            </a:br>
            <a:br>
              <a:rPr lang="en-US" sz="2400" dirty="0">
                <a:latin typeface="Verdana" panose="020B0604030504040204" pitchFamily="34" charset="0"/>
                <a:ea typeface="Verdana" panose="020B0604030504040204" pitchFamily="34" charset="0"/>
                <a:cs typeface="Arial" panose="020B0604020202020204" pitchFamily="34" charset="0"/>
              </a:rPr>
            </a:br>
            <a:br>
              <a:rPr lang="en-US" sz="2400" dirty="0">
                <a:latin typeface="Verdana" panose="020B0604030504040204" pitchFamily="34" charset="0"/>
                <a:ea typeface="Verdana" panose="020B0604030504040204" pitchFamily="34" charset="0"/>
                <a:cs typeface="Arial" panose="020B0604020202020204" pitchFamily="34" charset="0"/>
              </a:rPr>
            </a:br>
            <a:r>
              <a:rPr lang="en-US" sz="2400" dirty="0">
                <a:latin typeface="Verdana" panose="020B0604030504040204" pitchFamily="34" charset="0"/>
                <a:ea typeface="Verdana" panose="020B0604030504040204" pitchFamily="34" charset="0"/>
                <a:cs typeface="Arial" panose="020B0604020202020204" pitchFamily="34" charset="0"/>
              </a:rPr>
              <a:t>You are in charge of selecting an appropriate radionuclide to power a </a:t>
            </a:r>
            <a:r>
              <a:rPr lang="en-US" sz="2400" b="1" dirty="0">
                <a:latin typeface="Verdana" panose="020B0604030504040204" pitchFamily="34" charset="0"/>
                <a:ea typeface="Verdana" panose="020B0604030504040204" pitchFamily="34" charset="0"/>
                <a:cs typeface="Arial" panose="020B0604020202020204" pitchFamily="34" charset="0"/>
              </a:rPr>
              <a:t>50-year satellite Mars mission, which radionuclide do you choose to power your satellite and why? </a:t>
            </a:r>
          </a:p>
        </p:txBody>
      </p:sp>
      <p:grpSp>
        <p:nvGrpSpPr>
          <p:cNvPr id="6" name="Group 5">
            <a:extLst>
              <a:ext uri="{FF2B5EF4-FFF2-40B4-BE49-F238E27FC236}">
                <a16:creationId xmlns:a16="http://schemas.microsoft.com/office/drawing/2014/main" id="{52968B02-99A9-422E-8823-DC730006EF5D}"/>
              </a:ext>
            </a:extLst>
          </p:cNvPr>
          <p:cNvGrpSpPr/>
          <p:nvPr/>
        </p:nvGrpSpPr>
        <p:grpSpPr>
          <a:xfrm>
            <a:off x="8091207" y="847725"/>
            <a:ext cx="3749449" cy="5162550"/>
            <a:chOff x="8091207" y="970189"/>
            <a:chExt cx="3749449" cy="5162550"/>
          </a:xfrm>
        </p:grpSpPr>
        <p:pic>
          <p:nvPicPr>
            <p:cNvPr id="1028" name="Picture 4" descr="Free White Outer Space Satellite Stock Photo">
              <a:extLst>
                <a:ext uri="{FF2B5EF4-FFF2-40B4-BE49-F238E27FC236}">
                  <a16:creationId xmlns:a16="http://schemas.microsoft.com/office/drawing/2014/main" id="{2DAFB2EC-B8AA-42AC-88C4-74DE413A5991}"/>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91207" y="970189"/>
              <a:ext cx="3749449" cy="249963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579263A6-DF41-4B21-9D6C-B60066257B38}"/>
                </a:ext>
              </a:extLst>
            </p:cNvPr>
            <p:cNvGrpSpPr/>
            <p:nvPr/>
          </p:nvGrpSpPr>
          <p:grpSpPr>
            <a:xfrm>
              <a:off x="8091207" y="3633107"/>
              <a:ext cx="3749449" cy="2499632"/>
              <a:chOff x="8091207" y="3633107"/>
              <a:chExt cx="3749449" cy="2499632"/>
            </a:xfrm>
          </p:grpSpPr>
          <p:sp>
            <p:nvSpPr>
              <p:cNvPr id="3" name="Rectangle 2">
                <a:extLst>
                  <a:ext uri="{FF2B5EF4-FFF2-40B4-BE49-F238E27FC236}">
                    <a16:creationId xmlns:a16="http://schemas.microsoft.com/office/drawing/2014/main" id="{2FB75D81-4FFF-4A7D-AE65-E0A7C883D409}"/>
                  </a:ext>
                </a:extLst>
              </p:cNvPr>
              <p:cNvSpPr/>
              <p:nvPr/>
            </p:nvSpPr>
            <p:spPr>
              <a:xfrm>
                <a:off x="8091207" y="3633107"/>
                <a:ext cx="3749449" cy="24996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0" name="Picture 6" descr="Overview | Mars – NASA Solar System Exploration">
                <a:extLst>
                  <a:ext uri="{FF2B5EF4-FFF2-40B4-BE49-F238E27FC236}">
                    <a16:creationId xmlns:a16="http://schemas.microsoft.com/office/drawing/2014/main" id="{72E28F2B-B64B-4B3C-9ADC-354026AC66D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716115" y="3633107"/>
                <a:ext cx="2499632" cy="2499632"/>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674904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477AD"/>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5B116A-5CE3-4041-8F14-514422D951FC}"/>
              </a:ext>
            </a:extLst>
          </p:cNvPr>
          <p:cNvSpPr/>
          <p:nvPr/>
        </p:nvSpPr>
        <p:spPr>
          <a:xfrm>
            <a:off x="848686" y="689994"/>
            <a:ext cx="10494627"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621560" y="2334690"/>
            <a:ext cx="6948881" cy="2188620"/>
          </a:xfrm>
        </p:spPr>
        <p:txBody>
          <a:bodyPr anchor="ctr">
            <a:normAutofit/>
          </a:bodyPr>
          <a:lstStyle/>
          <a:p>
            <a:r>
              <a:rPr lang="en-US" sz="7200" b="1" dirty="0">
                <a:latin typeface="Verdana" panose="020B0604030504040204" pitchFamily="34" charset="0"/>
                <a:ea typeface="Verdana" panose="020B0604030504040204" pitchFamily="34" charset="0"/>
                <a:cs typeface="Arial" panose="020B0604020202020204" pitchFamily="34" charset="0"/>
              </a:rPr>
              <a:t>Household</a:t>
            </a:r>
            <a:br>
              <a:rPr lang="en-US" sz="7200" b="1" dirty="0">
                <a:latin typeface="Verdana" panose="020B0604030504040204" pitchFamily="34" charset="0"/>
                <a:ea typeface="Verdana" panose="020B0604030504040204" pitchFamily="34" charset="0"/>
                <a:cs typeface="Arial" panose="020B0604020202020204" pitchFamily="34" charset="0"/>
              </a:rPr>
            </a:br>
            <a:r>
              <a:rPr lang="en-US" sz="7200" b="1" dirty="0">
                <a:latin typeface="Verdana" panose="020B0604030504040204" pitchFamily="34" charset="0"/>
                <a:ea typeface="Verdana" panose="020B0604030504040204" pitchFamily="34" charset="0"/>
                <a:cs typeface="Arial" panose="020B0604020202020204" pitchFamily="34" charset="0"/>
              </a:rPr>
              <a:t>Questions</a:t>
            </a:r>
          </a:p>
        </p:txBody>
      </p:sp>
    </p:spTree>
    <p:extLst>
      <p:ext uri="{BB962C8B-B14F-4D97-AF65-F5344CB8AC3E}">
        <p14:creationId xmlns:p14="http://schemas.microsoft.com/office/powerpoint/2010/main" val="4002260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3" descr="Icon&#10;&#10;Description automatically generated">
            <a:extLst>
              <a:ext uri="{FF2B5EF4-FFF2-40B4-BE49-F238E27FC236}">
                <a16:creationId xmlns:a16="http://schemas.microsoft.com/office/drawing/2014/main" id="{BE4A4E55-15A7-08B5-91B1-5851C7D6BF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70519" y="748664"/>
            <a:ext cx="1045776" cy="1322246"/>
          </a:xfrm>
          <a:prstGeom prst="rect">
            <a:avLst/>
          </a:prstGeom>
        </p:spPr>
      </p:pic>
      <p:pic>
        <p:nvPicPr>
          <p:cNvPr id="13" name="Picture 13" descr="Icon&#10;&#10;Description automatically generated">
            <a:extLst>
              <a:ext uri="{FF2B5EF4-FFF2-40B4-BE49-F238E27FC236}">
                <a16:creationId xmlns:a16="http://schemas.microsoft.com/office/drawing/2014/main" id="{5E16C7FE-D8B2-D8AF-466B-83F9360EBE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36770" y="752474"/>
            <a:ext cx="798595" cy="1318444"/>
          </a:xfrm>
          <a:prstGeom prst="rect">
            <a:avLst/>
          </a:prstGeom>
        </p:spPr>
      </p:pic>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895975" y="3238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314525" y="240584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Rounded Corners 5">
            <a:extLst>
              <a:ext uri="{FF2B5EF4-FFF2-40B4-BE49-F238E27FC236}">
                <a16:creationId xmlns:a16="http://schemas.microsoft.com/office/drawing/2014/main" id="{44A81107-2981-2896-E314-DB0003740B79}"/>
              </a:ext>
            </a:extLst>
          </p:cNvPr>
          <p:cNvSpPr/>
          <p:nvPr/>
        </p:nvSpPr>
        <p:spPr>
          <a:xfrm>
            <a:off x="4543425" y="938530"/>
            <a:ext cx="3095625" cy="4990465"/>
          </a:xfrm>
          <a:prstGeom prst="roundRect">
            <a:avLst>
              <a:gd name="adj" fmla="val 10828"/>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descr="Icon&#10;&#10;Description automatically generated">
            <a:extLst>
              <a:ext uri="{FF2B5EF4-FFF2-40B4-BE49-F238E27FC236}">
                <a16:creationId xmlns:a16="http://schemas.microsoft.com/office/drawing/2014/main" id="{F8798913-2773-3152-AA53-6271971EAE0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74445" y="882015"/>
            <a:ext cx="865134" cy="1055891"/>
          </a:xfrm>
          <a:prstGeom prst="rect">
            <a:avLst/>
          </a:prstGeom>
        </p:spPr>
      </p:pic>
      <p:sp>
        <p:nvSpPr>
          <p:cNvPr id="15" name="TextBox 14">
            <a:extLst>
              <a:ext uri="{FF2B5EF4-FFF2-40B4-BE49-F238E27FC236}">
                <a16:creationId xmlns:a16="http://schemas.microsoft.com/office/drawing/2014/main" id="{F6AF620B-FF47-9D70-CF01-0D0FA1756ADE}"/>
              </a:ext>
            </a:extLst>
          </p:cNvPr>
          <p:cNvSpPr txBox="1"/>
          <p:nvPr/>
        </p:nvSpPr>
        <p:spPr>
          <a:xfrm>
            <a:off x="1228725" y="1057275"/>
            <a:ext cx="30765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5 points </a:t>
            </a:r>
            <a:endParaRPr lang="en-US" sz="2400" dirty="0">
              <a:cs typeface="Calibri" panose="020F0502020204030204"/>
            </a:endParaRPr>
          </a:p>
        </p:txBody>
      </p:sp>
      <p:sp>
        <p:nvSpPr>
          <p:cNvPr id="16" name="Rectangle: Rounded Corners 15">
            <a:extLst>
              <a:ext uri="{FF2B5EF4-FFF2-40B4-BE49-F238E27FC236}">
                <a16:creationId xmlns:a16="http://schemas.microsoft.com/office/drawing/2014/main" id="{9AAE6804-37D1-823C-BCE9-AED2609131B2}"/>
              </a:ext>
            </a:extLst>
          </p:cNvPr>
          <p:cNvSpPr/>
          <p:nvPr/>
        </p:nvSpPr>
        <p:spPr>
          <a:xfrm>
            <a:off x="1228725" y="938529"/>
            <a:ext cx="3076575" cy="4990465"/>
          </a:xfrm>
          <a:prstGeom prst="roundRect">
            <a:avLst>
              <a:gd name="adj" fmla="val 1082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TextBox 17">
            <a:extLst>
              <a:ext uri="{FF2B5EF4-FFF2-40B4-BE49-F238E27FC236}">
                <a16:creationId xmlns:a16="http://schemas.microsoft.com/office/drawing/2014/main" id="{11ADE13B-D2D8-98FD-493A-D976C34F9AD6}"/>
              </a:ext>
            </a:extLst>
          </p:cNvPr>
          <p:cNvSpPr txBox="1"/>
          <p:nvPr/>
        </p:nvSpPr>
        <p:spPr>
          <a:xfrm>
            <a:off x="4591050" y="1019175"/>
            <a:ext cx="30670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3 points </a:t>
            </a:r>
            <a:endParaRPr lang="en-US" sz="2400" dirty="0">
              <a:cs typeface="Calibri" panose="020F0502020204030204"/>
            </a:endParaRPr>
          </a:p>
        </p:txBody>
      </p:sp>
      <p:sp>
        <p:nvSpPr>
          <p:cNvPr id="19" name="TextBox 18">
            <a:extLst>
              <a:ext uri="{FF2B5EF4-FFF2-40B4-BE49-F238E27FC236}">
                <a16:creationId xmlns:a16="http://schemas.microsoft.com/office/drawing/2014/main" id="{666C2A92-9063-8231-7092-C28FCECE4F0D}"/>
              </a:ext>
            </a:extLst>
          </p:cNvPr>
          <p:cNvSpPr txBox="1"/>
          <p:nvPr/>
        </p:nvSpPr>
        <p:spPr>
          <a:xfrm>
            <a:off x="7896225" y="1057275"/>
            <a:ext cx="30670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1 points </a:t>
            </a:r>
            <a:endParaRPr lang="en-US" sz="2400" dirty="0">
              <a:cs typeface="Calibri" panose="020F0502020204030204"/>
            </a:endParaRPr>
          </a:p>
        </p:txBody>
      </p:sp>
      <p:sp>
        <p:nvSpPr>
          <p:cNvPr id="20" name="Rectangle: Rounded Corners 19">
            <a:extLst>
              <a:ext uri="{FF2B5EF4-FFF2-40B4-BE49-F238E27FC236}">
                <a16:creationId xmlns:a16="http://schemas.microsoft.com/office/drawing/2014/main" id="{2EE8DCB6-65E5-4593-A553-398B07E3C4F0}"/>
              </a:ext>
            </a:extLst>
          </p:cNvPr>
          <p:cNvSpPr/>
          <p:nvPr/>
        </p:nvSpPr>
        <p:spPr>
          <a:xfrm>
            <a:off x="7896225" y="938529"/>
            <a:ext cx="3095625" cy="4990465"/>
          </a:xfrm>
          <a:prstGeom prst="roundRect">
            <a:avLst>
              <a:gd name="adj" fmla="val 10828"/>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EBF56BED-1659-FE3F-AFA7-FF035E0CAA3D}"/>
              </a:ext>
            </a:extLst>
          </p:cNvPr>
          <p:cNvSpPr txBox="1"/>
          <p:nvPr/>
        </p:nvSpPr>
        <p:spPr>
          <a:xfrm>
            <a:off x="1228725" y="2190750"/>
            <a:ext cx="30765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Plutonium-239</a:t>
            </a:r>
          </a:p>
        </p:txBody>
      </p:sp>
      <p:sp>
        <p:nvSpPr>
          <p:cNvPr id="3" name="TextBox 2">
            <a:extLst>
              <a:ext uri="{FF2B5EF4-FFF2-40B4-BE49-F238E27FC236}">
                <a16:creationId xmlns:a16="http://schemas.microsoft.com/office/drawing/2014/main" id="{FD4A7B79-B922-8E8F-A233-DC7A75B4C782}"/>
              </a:ext>
            </a:extLst>
          </p:cNvPr>
          <p:cNvSpPr txBox="1"/>
          <p:nvPr/>
        </p:nvSpPr>
        <p:spPr>
          <a:xfrm>
            <a:off x="4562475" y="2190750"/>
            <a:ext cx="30670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Americium-241</a:t>
            </a:r>
          </a:p>
        </p:txBody>
      </p:sp>
      <p:sp>
        <p:nvSpPr>
          <p:cNvPr id="7" name="Multiplication Sign 6">
            <a:extLst>
              <a:ext uri="{FF2B5EF4-FFF2-40B4-BE49-F238E27FC236}">
                <a16:creationId xmlns:a16="http://schemas.microsoft.com/office/drawing/2014/main" id="{85C64A6A-F629-57DE-08A9-B0A77996296D}"/>
              </a:ext>
            </a:extLst>
          </p:cNvPr>
          <p:cNvSpPr/>
          <p:nvPr/>
        </p:nvSpPr>
        <p:spPr>
          <a:xfrm>
            <a:off x="8863665" y="2190750"/>
            <a:ext cx="1160744" cy="1160744"/>
          </a:xfrm>
          <a:prstGeom prst="mathMultiply">
            <a:avLst>
              <a:gd name="adj1" fmla="val 1453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032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738F"/>
        </a:soli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9EA71492-6264-44F3-9C09-F0F0A1C4D9C2}"/>
              </a:ext>
            </a:extLst>
          </p:cNvPr>
          <p:cNvSpPr/>
          <p:nvPr/>
        </p:nvSpPr>
        <p:spPr>
          <a:xfrm>
            <a:off x="848687" y="689994"/>
            <a:ext cx="6989028"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08289" y="924886"/>
            <a:ext cx="6653893" cy="5008227"/>
          </a:xfrm>
        </p:spPr>
        <p:txBody>
          <a:bodyPr anchor="ctr">
            <a:noAutofit/>
          </a:bodyPr>
          <a:lstStyle/>
          <a:p>
            <a:pPr algn="l"/>
            <a:r>
              <a:rPr lang="en-US" sz="2800" dirty="0">
                <a:latin typeface="Verdana" panose="020B0604030504040204" pitchFamily="34" charset="0"/>
                <a:ea typeface="Verdana" panose="020B0604030504040204" pitchFamily="34" charset="0"/>
                <a:cs typeface="Arial" panose="020B0604020202020204" pitchFamily="34" charset="0"/>
              </a:rPr>
              <a:t>Advanced gas-cooled reactors (AGRs) are the second generation of British gas-cooled reactors. </a:t>
            </a:r>
            <a:br>
              <a:rPr lang="en-US" sz="2800" dirty="0">
                <a:latin typeface="Verdana" panose="020B0604030504040204" pitchFamily="34" charset="0"/>
                <a:ea typeface="Verdana" panose="020B0604030504040204" pitchFamily="34" charset="0"/>
                <a:cs typeface="Arial" panose="020B0604020202020204" pitchFamily="34" charset="0"/>
              </a:rPr>
            </a:br>
            <a:br>
              <a:rPr lang="en-US" sz="2800" dirty="0">
                <a:latin typeface="Verdana" panose="020B0604030504040204" pitchFamily="34" charset="0"/>
                <a:ea typeface="Verdana" panose="020B0604030504040204" pitchFamily="34" charset="0"/>
                <a:cs typeface="Arial" panose="020B0604020202020204" pitchFamily="34" charset="0"/>
              </a:rPr>
            </a:br>
            <a:r>
              <a:rPr lang="en-US" sz="2800" dirty="0">
                <a:latin typeface="Verdana" panose="020B0604030504040204" pitchFamily="34" charset="0"/>
                <a:ea typeface="Verdana" panose="020B0604030504040204" pitchFamily="34" charset="0"/>
                <a:cs typeface="Arial" panose="020B0604020202020204" pitchFamily="34" charset="0"/>
              </a:rPr>
              <a:t>These reactors, like other nuclear technology, use the energy released by splitting atoms of certain elements. </a:t>
            </a:r>
            <a:br>
              <a:rPr lang="en-US" sz="2800" dirty="0">
                <a:latin typeface="Verdana" panose="020B0604030504040204" pitchFamily="34" charset="0"/>
                <a:ea typeface="Verdana" panose="020B0604030504040204" pitchFamily="34" charset="0"/>
                <a:cs typeface="Arial" panose="020B0604020202020204" pitchFamily="34" charset="0"/>
              </a:rPr>
            </a:br>
            <a:br>
              <a:rPr lang="en-US" sz="2800" dirty="0">
                <a:latin typeface="Verdana" panose="020B0604030504040204" pitchFamily="34" charset="0"/>
                <a:ea typeface="Verdana" panose="020B0604030504040204" pitchFamily="34" charset="0"/>
                <a:cs typeface="Arial" panose="020B0604020202020204" pitchFamily="34" charset="0"/>
              </a:rPr>
            </a:br>
            <a:r>
              <a:rPr lang="en-US" sz="2800" b="1" dirty="0">
                <a:latin typeface="Verdana" panose="020B0604030504040204" pitchFamily="34" charset="0"/>
                <a:ea typeface="Verdana" panose="020B0604030504040204" pitchFamily="34" charset="0"/>
                <a:cs typeface="Arial" panose="020B0604020202020204" pitchFamily="34" charset="0"/>
              </a:rPr>
              <a:t>What is the best radionuclide to use as a fuel for an AGR and why? </a:t>
            </a:r>
          </a:p>
        </p:txBody>
      </p:sp>
      <p:grpSp>
        <p:nvGrpSpPr>
          <p:cNvPr id="15" name="Group 14">
            <a:extLst>
              <a:ext uri="{FF2B5EF4-FFF2-40B4-BE49-F238E27FC236}">
                <a16:creationId xmlns:a16="http://schemas.microsoft.com/office/drawing/2014/main" id="{BB956E24-6D83-418F-98A7-D0A49DBAB049}"/>
              </a:ext>
            </a:extLst>
          </p:cNvPr>
          <p:cNvGrpSpPr/>
          <p:nvPr/>
        </p:nvGrpSpPr>
        <p:grpSpPr>
          <a:xfrm>
            <a:off x="8058150" y="882330"/>
            <a:ext cx="3782504" cy="5093341"/>
            <a:chOff x="7984671" y="997166"/>
            <a:chExt cx="3855983" cy="5093341"/>
          </a:xfrm>
        </p:grpSpPr>
        <p:pic>
          <p:nvPicPr>
            <p:cNvPr id="2050" name="Picture 2" descr="Heysham nuclear power station - Wikipedia">
              <a:extLst>
                <a:ext uri="{FF2B5EF4-FFF2-40B4-BE49-F238E27FC236}">
                  <a16:creationId xmlns:a16="http://schemas.microsoft.com/office/drawing/2014/main" id="{4F50E120-1A25-470A-8701-6327717DB834}"/>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88753" y="997166"/>
              <a:ext cx="3851901" cy="235020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4E0A7CFD-C758-4B35-BA1B-8FC30DCF5678}"/>
                </a:ext>
              </a:extLst>
            </p:cNvPr>
            <p:cNvGrpSpPr/>
            <p:nvPr/>
          </p:nvGrpSpPr>
          <p:grpSpPr>
            <a:xfrm>
              <a:off x="7984671" y="3463456"/>
              <a:ext cx="3853543" cy="2627051"/>
              <a:chOff x="7984671" y="3463456"/>
              <a:chExt cx="3853543" cy="2627051"/>
            </a:xfrm>
          </p:grpSpPr>
          <p:sp>
            <p:nvSpPr>
              <p:cNvPr id="11" name="Rectangle 10">
                <a:extLst>
                  <a:ext uri="{FF2B5EF4-FFF2-40B4-BE49-F238E27FC236}">
                    <a16:creationId xmlns:a16="http://schemas.microsoft.com/office/drawing/2014/main" id="{05195FD4-4B9D-46F0-AB6B-D957D8E1EF4A}"/>
                  </a:ext>
                </a:extLst>
              </p:cNvPr>
              <p:cNvSpPr/>
              <p:nvPr/>
            </p:nvSpPr>
            <p:spPr>
              <a:xfrm>
                <a:off x="7984671" y="3463456"/>
                <a:ext cx="3853543" cy="2627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6" name="Picture 8">
                <a:extLst>
                  <a:ext uri="{FF2B5EF4-FFF2-40B4-BE49-F238E27FC236}">
                    <a16:creationId xmlns:a16="http://schemas.microsoft.com/office/drawing/2014/main" id="{644754F9-D29B-4F16-AA6B-D47C7334058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02518" y="3505087"/>
                <a:ext cx="3466832" cy="2543788"/>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341447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3" descr="Icon&#10;&#10;Description automatically generated">
            <a:extLst>
              <a:ext uri="{FF2B5EF4-FFF2-40B4-BE49-F238E27FC236}">
                <a16:creationId xmlns:a16="http://schemas.microsoft.com/office/drawing/2014/main" id="{BE4A4E55-15A7-08B5-91B1-5851C7D6BF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70519" y="748664"/>
            <a:ext cx="1045776" cy="1322246"/>
          </a:xfrm>
          <a:prstGeom prst="rect">
            <a:avLst/>
          </a:prstGeom>
        </p:spPr>
      </p:pic>
      <p:pic>
        <p:nvPicPr>
          <p:cNvPr id="13" name="Picture 13" descr="Icon&#10;&#10;Description automatically generated">
            <a:extLst>
              <a:ext uri="{FF2B5EF4-FFF2-40B4-BE49-F238E27FC236}">
                <a16:creationId xmlns:a16="http://schemas.microsoft.com/office/drawing/2014/main" id="{5E16C7FE-D8B2-D8AF-466B-83F9360EBE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36770" y="752474"/>
            <a:ext cx="798595" cy="1318444"/>
          </a:xfrm>
          <a:prstGeom prst="rect">
            <a:avLst/>
          </a:prstGeom>
        </p:spPr>
      </p:pic>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895975" y="3238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314525" y="240584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Rounded Corners 5">
            <a:extLst>
              <a:ext uri="{FF2B5EF4-FFF2-40B4-BE49-F238E27FC236}">
                <a16:creationId xmlns:a16="http://schemas.microsoft.com/office/drawing/2014/main" id="{44A81107-2981-2896-E314-DB0003740B79}"/>
              </a:ext>
            </a:extLst>
          </p:cNvPr>
          <p:cNvSpPr/>
          <p:nvPr/>
        </p:nvSpPr>
        <p:spPr>
          <a:xfrm>
            <a:off x="4543425" y="938530"/>
            <a:ext cx="3095625" cy="4990465"/>
          </a:xfrm>
          <a:prstGeom prst="roundRect">
            <a:avLst>
              <a:gd name="adj" fmla="val 10828"/>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descr="Icon&#10;&#10;Description automatically generated">
            <a:extLst>
              <a:ext uri="{FF2B5EF4-FFF2-40B4-BE49-F238E27FC236}">
                <a16:creationId xmlns:a16="http://schemas.microsoft.com/office/drawing/2014/main" id="{F8798913-2773-3152-AA53-6271971EAE0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74445" y="882015"/>
            <a:ext cx="865134" cy="1055891"/>
          </a:xfrm>
          <a:prstGeom prst="rect">
            <a:avLst/>
          </a:prstGeom>
        </p:spPr>
      </p:pic>
      <p:sp>
        <p:nvSpPr>
          <p:cNvPr id="15" name="TextBox 14">
            <a:extLst>
              <a:ext uri="{FF2B5EF4-FFF2-40B4-BE49-F238E27FC236}">
                <a16:creationId xmlns:a16="http://schemas.microsoft.com/office/drawing/2014/main" id="{F6AF620B-FF47-9D70-CF01-0D0FA1756ADE}"/>
              </a:ext>
            </a:extLst>
          </p:cNvPr>
          <p:cNvSpPr txBox="1"/>
          <p:nvPr/>
        </p:nvSpPr>
        <p:spPr>
          <a:xfrm>
            <a:off x="1228725" y="1057275"/>
            <a:ext cx="30765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5 points </a:t>
            </a:r>
            <a:endParaRPr lang="en-US" sz="2400" dirty="0">
              <a:cs typeface="Calibri" panose="020F0502020204030204"/>
            </a:endParaRPr>
          </a:p>
        </p:txBody>
      </p:sp>
      <p:sp>
        <p:nvSpPr>
          <p:cNvPr id="16" name="Rectangle: Rounded Corners 15">
            <a:extLst>
              <a:ext uri="{FF2B5EF4-FFF2-40B4-BE49-F238E27FC236}">
                <a16:creationId xmlns:a16="http://schemas.microsoft.com/office/drawing/2014/main" id="{9AAE6804-37D1-823C-BCE9-AED2609131B2}"/>
              </a:ext>
            </a:extLst>
          </p:cNvPr>
          <p:cNvSpPr/>
          <p:nvPr/>
        </p:nvSpPr>
        <p:spPr>
          <a:xfrm>
            <a:off x="1228725" y="938529"/>
            <a:ext cx="3076575" cy="4990465"/>
          </a:xfrm>
          <a:prstGeom prst="roundRect">
            <a:avLst>
              <a:gd name="adj" fmla="val 1082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TextBox 17">
            <a:extLst>
              <a:ext uri="{FF2B5EF4-FFF2-40B4-BE49-F238E27FC236}">
                <a16:creationId xmlns:a16="http://schemas.microsoft.com/office/drawing/2014/main" id="{11ADE13B-D2D8-98FD-493A-D976C34F9AD6}"/>
              </a:ext>
            </a:extLst>
          </p:cNvPr>
          <p:cNvSpPr txBox="1"/>
          <p:nvPr/>
        </p:nvSpPr>
        <p:spPr>
          <a:xfrm>
            <a:off x="4591050" y="1019175"/>
            <a:ext cx="30670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3 points </a:t>
            </a:r>
            <a:endParaRPr lang="en-US" sz="2400" dirty="0">
              <a:cs typeface="Calibri" panose="020F0502020204030204"/>
            </a:endParaRPr>
          </a:p>
        </p:txBody>
      </p:sp>
      <p:sp>
        <p:nvSpPr>
          <p:cNvPr id="19" name="TextBox 18">
            <a:extLst>
              <a:ext uri="{FF2B5EF4-FFF2-40B4-BE49-F238E27FC236}">
                <a16:creationId xmlns:a16="http://schemas.microsoft.com/office/drawing/2014/main" id="{666C2A92-9063-8231-7092-C28FCECE4F0D}"/>
              </a:ext>
            </a:extLst>
          </p:cNvPr>
          <p:cNvSpPr txBox="1"/>
          <p:nvPr/>
        </p:nvSpPr>
        <p:spPr>
          <a:xfrm>
            <a:off x="7896225" y="1057275"/>
            <a:ext cx="30670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1 points </a:t>
            </a:r>
            <a:endParaRPr lang="en-US" sz="2400" dirty="0">
              <a:cs typeface="Calibri" panose="020F0502020204030204"/>
            </a:endParaRPr>
          </a:p>
        </p:txBody>
      </p:sp>
      <p:sp>
        <p:nvSpPr>
          <p:cNvPr id="20" name="Rectangle: Rounded Corners 19">
            <a:extLst>
              <a:ext uri="{FF2B5EF4-FFF2-40B4-BE49-F238E27FC236}">
                <a16:creationId xmlns:a16="http://schemas.microsoft.com/office/drawing/2014/main" id="{2EE8DCB6-65E5-4593-A553-398B07E3C4F0}"/>
              </a:ext>
            </a:extLst>
          </p:cNvPr>
          <p:cNvSpPr/>
          <p:nvPr/>
        </p:nvSpPr>
        <p:spPr>
          <a:xfrm>
            <a:off x="7896225" y="938529"/>
            <a:ext cx="3095625" cy="4990465"/>
          </a:xfrm>
          <a:prstGeom prst="roundRect">
            <a:avLst>
              <a:gd name="adj" fmla="val 10828"/>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67A2CC45-1AB6-8D81-E5F6-6FF71C729379}"/>
              </a:ext>
            </a:extLst>
          </p:cNvPr>
          <p:cNvSpPr txBox="1"/>
          <p:nvPr/>
        </p:nvSpPr>
        <p:spPr>
          <a:xfrm>
            <a:off x="1228725" y="2190750"/>
            <a:ext cx="30765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Thorium-232</a:t>
            </a:r>
          </a:p>
          <a:p>
            <a:pPr algn="ctr"/>
            <a:endParaRPr lang="en-US" sz="2400" b="1" dirty="0">
              <a:cs typeface="Calibri"/>
            </a:endParaRPr>
          </a:p>
          <a:p>
            <a:pPr algn="ctr"/>
            <a:r>
              <a:rPr lang="en-US" sz="2400" b="1" dirty="0">
                <a:cs typeface="Calibri"/>
              </a:rPr>
              <a:t>Uranium-235</a:t>
            </a:r>
          </a:p>
        </p:txBody>
      </p:sp>
      <p:sp>
        <p:nvSpPr>
          <p:cNvPr id="3" name="TextBox 2">
            <a:extLst>
              <a:ext uri="{FF2B5EF4-FFF2-40B4-BE49-F238E27FC236}">
                <a16:creationId xmlns:a16="http://schemas.microsoft.com/office/drawing/2014/main" id="{92CE742F-3144-4018-A14B-02B2875A868E}"/>
              </a:ext>
            </a:extLst>
          </p:cNvPr>
          <p:cNvSpPr txBox="1"/>
          <p:nvPr/>
        </p:nvSpPr>
        <p:spPr>
          <a:xfrm>
            <a:off x="4543425" y="2190750"/>
            <a:ext cx="309562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Plutonium-239</a:t>
            </a:r>
          </a:p>
        </p:txBody>
      </p:sp>
      <p:sp>
        <p:nvSpPr>
          <p:cNvPr id="4" name="TextBox 3">
            <a:extLst>
              <a:ext uri="{FF2B5EF4-FFF2-40B4-BE49-F238E27FC236}">
                <a16:creationId xmlns:a16="http://schemas.microsoft.com/office/drawing/2014/main" id="{7CF3BBB9-B7FC-CFD6-7CD5-A820F113E093}"/>
              </a:ext>
            </a:extLst>
          </p:cNvPr>
          <p:cNvSpPr txBox="1"/>
          <p:nvPr/>
        </p:nvSpPr>
        <p:spPr>
          <a:xfrm>
            <a:off x="7896225" y="2190571"/>
            <a:ext cx="30956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Uranium-238</a:t>
            </a:r>
          </a:p>
          <a:p>
            <a:pPr algn="ctr"/>
            <a:endParaRPr lang="en-US" sz="2400" b="1" dirty="0">
              <a:cs typeface="Calibri"/>
            </a:endParaRPr>
          </a:p>
          <a:p>
            <a:pPr algn="ctr"/>
            <a:r>
              <a:rPr lang="en-US" sz="2400" b="1" dirty="0">
                <a:cs typeface="Calibri"/>
              </a:rPr>
              <a:t>Americium-241</a:t>
            </a:r>
          </a:p>
        </p:txBody>
      </p:sp>
    </p:spTree>
    <p:extLst>
      <p:ext uri="{BB962C8B-B14F-4D97-AF65-F5344CB8AC3E}">
        <p14:creationId xmlns:p14="http://schemas.microsoft.com/office/powerpoint/2010/main" val="55750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C3639"/>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438051B-3176-4FA1-8A0E-0603D079E4C1}"/>
              </a:ext>
            </a:extLst>
          </p:cNvPr>
          <p:cNvSpPr/>
          <p:nvPr/>
        </p:nvSpPr>
        <p:spPr>
          <a:xfrm>
            <a:off x="848686" y="689994"/>
            <a:ext cx="10494627"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562138" y="2078580"/>
            <a:ext cx="7067724" cy="2700841"/>
          </a:xfrm>
        </p:spPr>
        <p:txBody>
          <a:bodyPr anchor="ctr">
            <a:normAutofit/>
          </a:bodyPr>
          <a:lstStyle/>
          <a:p>
            <a:r>
              <a:rPr lang="en-US" sz="7200" b="1" dirty="0">
                <a:latin typeface="Verdana" panose="020B0604030504040204" pitchFamily="34" charset="0"/>
                <a:ea typeface="Verdana" panose="020B0604030504040204" pitchFamily="34" charset="0"/>
                <a:cs typeface="Arial" panose="020B0604020202020204" pitchFamily="34" charset="0"/>
              </a:rPr>
              <a:t>Science</a:t>
            </a:r>
            <a:br>
              <a:rPr lang="en-US" sz="7200" b="1" dirty="0">
                <a:latin typeface="Verdana" panose="020B0604030504040204" pitchFamily="34" charset="0"/>
                <a:ea typeface="Verdana" panose="020B0604030504040204" pitchFamily="34" charset="0"/>
                <a:cs typeface="Arial" panose="020B0604020202020204" pitchFamily="34" charset="0"/>
              </a:rPr>
            </a:br>
            <a:r>
              <a:rPr lang="en-US" sz="7200" b="1" dirty="0">
                <a:latin typeface="Verdana" panose="020B0604030504040204" pitchFamily="34" charset="0"/>
                <a:ea typeface="Verdana" panose="020B0604030504040204" pitchFamily="34" charset="0"/>
                <a:cs typeface="Arial" panose="020B0604020202020204" pitchFamily="34" charset="0"/>
              </a:rPr>
              <a:t>Questions</a:t>
            </a:r>
          </a:p>
        </p:txBody>
      </p:sp>
    </p:spTree>
    <p:extLst>
      <p:ext uri="{BB962C8B-B14F-4D97-AF65-F5344CB8AC3E}">
        <p14:creationId xmlns:p14="http://schemas.microsoft.com/office/powerpoint/2010/main" val="3712207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C3639"/>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56169BE-822C-4D6E-8A4C-CF77B8EA8856}"/>
              </a:ext>
            </a:extLst>
          </p:cNvPr>
          <p:cNvSpPr/>
          <p:nvPr/>
        </p:nvSpPr>
        <p:spPr>
          <a:xfrm>
            <a:off x="848687" y="689994"/>
            <a:ext cx="6989028"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2" name="Picture 6" descr="Image tag: citrus, image quantity: 896 | tag | Hippopx">
            <a:extLst>
              <a:ext uri="{FF2B5EF4-FFF2-40B4-BE49-F238E27FC236}">
                <a16:creationId xmlns:a16="http://schemas.microsoft.com/office/drawing/2014/main" id="{4618ADE6-201C-4CE1-B871-E5E12CBF8A98}"/>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17354" y="654501"/>
            <a:ext cx="2700462" cy="19662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020536" y="924886"/>
            <a:ext cx="6645728" cy="5008227"/>
          </a:xfrm>
        </p:spPr>
        <p:txBody>
          <a:bodyPr anchor="ctr">
            <a:noAutofit/>
          </a:bodyPr>
          <a:lstStyle/>
          <a:p>
            <a:pPr algn="l"/>
            <a:r>
              <a:rPr lang="en-US" sz="2600" dirty="0">
                <a:latin typeface="Verdana" panose="020B0604030504040204" pitchFamily="34" charset="0"/>
                <a:ea typeface="Verdana" panose="020B0604030504040204" pitchFamily="34" charset="0"/>
                <a:cs typeface="Arial" panose="020B0604020202020204" pitchFamily="34" charset="0"/>
              </a:rPr>
              <a:t>Efficient use of </a:t>
            </a:r>
            <a:r>
              <a:rPr lang="en-US" sz="2600" dirty="0" err="1">
                <a:latin typeface="Verdana" panose="020B0604030504040204" pitchFamily="34" charset="0"/>
                <a:ea typeface="Verdana" panose="020B0604030504040204" pitchFamily="34" charset="0"/>
                <a:cs typeface="Arial" panose="020B0604020202020204" pitchFamily="34" charset="0"/>
              </a:rPr>
              <a:t>fertilisers</a:t>
            </a:r>
            <a:r>
              <a:rPr lang="en-US" sz="2600" dirty="0">
                <a:latin typeface="Verdana" panose="020B0604030504040204" pitchFamily="34" charset="0"/>
                <a:ea typeface="Verdana" panose="020B0604030504040204" pitchFamily="34" charset="0"/>
                <a:cs typeface="Arial" panose="020B0604020202020204" pitchFamily="34" charset="0"/>
              </a:rPr>
              <a:t> is a concern to both developing and developed countries. </a:t>
            </a:r>
            <a:br>
              <a:rPr lang="en-US" sz="2600" dirty="0">
                <a:latin typeface="Verdana" panose="020B0604030504040204" pitchFamily="34" charset="0"/>
                <a:ea typeface="Verdana" panose="020B0604030504040204" pitchFamily="34" charset="0"/>
                <a:cs typeface="Arial" panose="020B0604020202020204" pitchFamily="34" charset="0"/>
              </a:rPr>
            </a:br>
            <a:br>
              <a:rPr lang="en-US" sz="2600" dirty="0">
                <a:latin typeface="Verdana" panose="020B0604030504040204" pitchFamily="34" charset="0"/>
                <a:ea typeface="Verdana" panose="020B0604030504040204" pitchFamily="34" charset="0"/>
                <a:cs typeface="Arial" panose="020B0604020202020204" pitchFamily="34" charset="0"/>
              </a:rPr>
            </a:br>
            <a:r>
              <a:rPr lang="en-US" sz="2600" dirty="0" err="1">
                <a:latin typeface="Verdana" panose="020B0604030504040204" pitchFamily="34" charset="0"/>
                <a:ea typeface="Verdana" panose="020B0604030504040204" pitchFamily="34" charset="0"/>
                <a:cs typeface="Arial" panose="020B0604020202020204" pitchFamily="34" charset="0"/>
              </a:rPr>
              <a:t>Fertilisers</a:t>
            </a:r>
            <a:r>
              <a:rPr lang="en-US" sz="2600" dirty="0">
                <a:latin typeface="Verdana" panose="020B0604030504040204" pitchFamily="34" charset="0"/>
                <a:ea typeface="Verdana" panose="020B0604030504040204" pitchFamily="34" charset="0"/>
                <a:cs typeface="Arial" panose="020B0604020202020204" pitchFamily="34" charset="0"/>
              </a:rPr>
              <a:t> 'labelled' with a particular isotope provides a means of </a:t>
            </a:r>
            <a:r>
              <a:rPr lang="en-US" sz="2600" b="1" dirty="0">
                <a:latin typeface="Verdana" panose="020B0604030504040204" pitchFamily="34" charset="0"/>
                <a:ea typeface="Verdana" panose="020B0604030504040204" pitchFamily="34" charset="0"/>
                <a:cs typeface="Arial" panose="020B0604020202020204" pitchFamily="34" charset="0"/>
              </a:rPr>
              <a:t>finding out how much is taken up by the plant</a:t>
            </a:r>
            <a:r>
              <a:rPr lang="en-US" sz="2600" dirty="0">
                <a:latin typeface="Verdana" panose="020B0604030504040204" pitchFamily="34" charset="0"/>
                <a:ea typeface="Verdana" panose="020B0604030504040204" pitchFamily="34" charset="0"/>
                <a:cs typeface="Arial" panose="020B0604020202020204" pitchFamily="34" charset="0"/>
              </a:rPr>
              <a:t> and how much is lost into the environment. </a:t>
            </a:r>
            <a:br>
              <a:rPr lang="en-US" sz="2600" dirty="0">
                <a:latin typeface="Verdana" panose="020B0604030504040204" pitchFamily="34" charset="0"/>
                <a:ea typeface="Verdana" panose="020B0604030504040204" pitchFamily="34" charset="0"/>
                <a:cs typeface="Arial" panose="020B0604020202020204" pitchFamily="34" charset="0"/>
              </a:rPr>
            </a:br>
            <a:br>
              <a:rPr lang="en-US" sz="2600" dirty="0">
                <a:latin typeface="Verdana" panose="020B0604030504040204" pitchFamily="34" charset="0"/>
                <a:ea typeface="Verdana" panose="020B0604030504040204" pitchFamily="34" charset="0"/>
                <a:cs typeface="Arial" panose="020B0604020202020204" pitchFamily="34" charset="0"/>
              </a:rPr>
            </a:br>
            <a:r>
              <a:rPr lang="en-US" sz="2600" b="1" dirty="0">
                <a:latin typeface="Verdana" panose="020B0604030504040204" pitchFamily="34" charset="0"/>
                <a:ea typeface="Verdana" panose="020B0604030504040204" pitchFamily="34" charset="0"/>
                <a:cs typeface="Arial" panose="020B0604020202020204" pitchFamily="34" charset="0"/>
              </a:rPr>
              <a:t>Which radionuclide would you use for this purpose and why?</a:t>
            </a:r>
          </a:p>
        </p:txBody>
      </p:sp>
      <p:pic>
        <p:nvPicPr>
          <p:cNvPr id="4098" name="Picture 2" descr="Maize that has been grown using the fertiliser form the Ec… | Flickr">
            <a:extLst>
              <a:ext uri="{FF2B5EF4-FFF2-40B4-BE49-F238E27FC236}">
                <a16:creationId xmlns:a16="http://schemas.microsoft.com/office/drawing/2014/main" id="{528EE92D-5022-4282-8B13-70B0656BF60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732555" y="2539936"/>
            <a:ext cx="2621645" cy="19662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5AA7CF53-34B0-4648-890F-CDE253B3C71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173125" y="4423339"/>
            <a:ext cx="2700462" cy="1966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651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3" descr="Icon&#10;&#10;Description automatically generated">
            <a:extLst>
              <a:ext uri="{FF2B5EF4-FFF2-40B4-BE49-F238E27FC236}">
                <a16:creationId xmlns:a16="http://schemas.microsoft.com/office/drawing/2014/main" id="{BE4A4E55-15A7-08B5-91B1-5851C7D6BF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70519" y="748664"/>
            <a:ext cx="1045776" cy="1322246"/>
          </a:xfrm>
          <a:prstGeom prst="rect">
            <a:avLst/>
          </a:prstGeom>
        </p:spPr>
      </p:pic>
      <p:pic>
        <p:nvPicPr>
          <p:cNvPr id="13" name="Picture 13" descr="Icon&#10;&#10;Description automatically generated">
            <a:extLst>
              <a:ext uri="{FF2B5EF4-FFF2-40B4-BE49-F238E27FC236}">
                <a16:creationId xmlns:a16="http://schemas.microsoft.com/office/drawing/2014/main" id="{5E16C7FE-D8B2-D8AF-466B-83F9360EBE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36770" y="752474"/>
            <a:ext cx="798595" cy="1318444"/>
          </a:xfrm>
          <a:prstGeom prst="rect">
            <a:avLst/>
          </a:prstGeom>
        </p:spPr>
      </p:pic>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895975" y="3238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314525" y="240584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Rounded Corners 5">
            <a:extLst>
              <a:ext uri="{FF2B5EF4-FFF2-40B4-BE49-F238E27FC236}">
                <a16:creationId xmlns:a16="http://schemas.microsoft.com/office/drawing/2014/main" id="{44A81107-2981-2896-E314-DB0003740B79}"/>
              </a:ext>
            </a:extLst>
          </p:cNvPr>
          <p:cNvSpPr/>
          <p:nvPr/>
        </p:nvSpPr>
        <p:spPr>
          <a:xfrm>
            <a:off x="4543425" y="938530"/>
            <a:ext cx="3095625" cy="4990465"/>
          </a:xfrm>
          <a:prstGeom prst="roundRect">
            <a:avLst>
              <a:gd name="adj" fmla="val 10828"/>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descr="Icon&#10;&#10;Description automatically generated">
            <a:extLst>
              <a:ext uri="{FF2B5EF4-FFF2-40B4-BE49-F238E27FC236}">
                <a16:creationId xmlns:a16="http://schemas.microsoft.com/office/drawing/2014/main" id="{F8798913-2773-3152-AA53-6271971EAE0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74445" y="882015"/>
            <a:ext cx="865134" cy="1055891"/>
          </a:xfrm>
          <a:prstGeom prst="rect">
            <a:avLst/>
          </a:prstGeom>
        </p:spPr>
      </p:pic>
      <p:sp>
        <p:nvSpPr>
          <p:cNvPr id="15" name="TextBox 14">
            <a:extLst>
              <a:ext uri="{FF2B5EF4-FFF2-40B4-BE49-F238E27FC236}">
                <a16:creationId xmlns:a16="http://schemas.microsoft.com/office/drawing/2014/main" id="{F6AF620B-FF47-9D70-CF01-0D0FA1756ADE}"/>
              </a:ext>
            </a:extLst>
          </p:cNvPr>
          <p:cNvSpPr txBox="1"/>
          <p:nvPr/>
        </p:nvSpPr>
        <p:spPr>
          <a:xfrm>
            <a:off x="1228725" y="1057275"/>
            <a:ext cx="30765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5 points </a:t>
            </a:r>
            <a:endParaRPr lang="en-US" sz="2400" dirty="0">
              <a:cs typeface="Calibri" panose="020F0502020204030204"/>
            </a:endParaRPr>
          </a:p>
        </p:txBody>
      </p:sp>
      <p:sp>
        <p:nvSpPr>
          <p:cNvPr id="16" name="Rectangle: Rounded Corners 15">
            <a:extLst>
              <a:ext uri="{FF2B5EF4-FFF2-40B4-BE49-F238E27FC236}">
                <a16:creationId xmlns:a16="http://schemas.microsoft.com/office/drawing/2014/main" id="{9AAE6804-37D1-823C-BCE9-AED2609131B2}"/>
              </a:ext>
            </a:extLst>
          </p:cNvPr>
          <p:cNvSpPr/>
          <p:nvPr/>
        </p:nvSpPr>
        <p:spPr>
          <a:xfrm>
            <a:off x="1228725" y="938529"/>
            <a:ext cx="3076575" cy="4990465"/>
          </a:xfrm>
          <a:prstGeom prst="roundRect">
            <a:avLst>
              <a:gd name="adj" fmla="val 1082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TextBox 17">
            <a:extLst>
              <a:ext uri="{FF2B5EF4-FFF2-40B4-BE49-F238E27FC236}">
                <a16:creationId xmlns:a16="http://schemas.microsoft.com/office/drawing/2014/main" id="{11ADE13B-D2D8-98FD-493A-D976C34F9AD6}"/>
              </a:ext>
            </a:extLst>
          </p:cNvPr>
          <p:cNvSpPr txBox="1"/>
          <p:nvPr/>
        </p:nvSpPr>
        <p:spPr>
          <a:xfrm>
            <a:off x="4591050" y="1019175"/>
            <a:ext cx="30670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3 points </a:t>
            </a:r>
            <a:endParaRPr lang="en-US" sz="2400" dirty="0">
              <a:cs typeface="Calibri" panose="020F0502020204030204"/>
            </a:endParaRPr>
          </a:p>
        </p:txBody>
      </p:sp>
      <p:sp>
        <p:nvSpPr>
          <p:cNvPr id="19" name="TextBox 18">
            <a:extLst>
              <a:ext uri="{FF2B5EF4-FFF2-40B4-BE49-F238E27FC236}">
                <a16:creationId xmlns:a16="http://schemas.microsoft.com/office/drawing/2014/main" id="{666C2A92-9063-8231-7092-C28FCECE4F0D}"/>
              </a:ext>
            </a:extLst>
          </p:cNvPr>
          <p:cNvSpPr txBox="1"/>
          <p:nvPr/>
        </p:nvSpPr>
        <p:spPr>
          <a:xfrm>
            <a:off x="7896225" y="1057275"/>
            <a:ext cx="30670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1 points </a:t>
            </a:r>
            <a:endParaRPr lang="en-US" sz="2400" dirty="0">
              <a:cs typeface="Calibri" panose="020F0502020204030204"/>
            </a:endParaRPr>
          </a:p>
        </p:txBody>
      </p:sp>
      <p:sp>
        <p:nvSpPr>
          <p:cNvPr id="20" name="Rectangle: Rounded Corners 19">
            <a:extLst>
              <a:ext uri="{FF2B5EF4-FFF2-40B4-BE49-F238E27FC236}">
                <a16:creationId xmlns:a16="http://schemas.microsoft.com/office/drawing/2014/main" id="{2EE8DCB6-65E5-4593-A553-398B07E3C4F0}"/>
              </a:ext>
            </a:extLst>
          </p:cNvPr>
          <p:cNvSpPr/>
          <p:nvPr/>
        </p:nvSpPr>
        <p:spPr>
          <a:xfrm>
            <a:off x="7896225" y="938529"/>
            <a:ext cx="3095625" cy="4990465"/>
          </a:xfrm>
          <a:prstGeom prst="roundRect">
            <a:avLst>
              <a:gd name="adj" fmla="val 10828"/>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AF552150-EC80-D179-4DD9-1BEC87EE437F}"/>
              </a:ext>
            </a:extLst>
          </p:cNvPr>
          <p:cNvSpPr txBox="1"/>
          <p:nvPr/>
        </p:nvSpPr>
        <p:spPr>
          <a:xfrm>
            <a:off x="1228725" y="2190750"/>
            <a:ext cx="30765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Phosphorus-32</a:t>
            </a:r>
          </a:p>
        </p:txBody>
      </p:sp>
      <p:sp>
        <p:nvSpPr>
          <p:cNvPr id="3" name="TextBox 2">
            <a:extLst>
              <a:ext uri="{FF2B5EF4-FFF2-40B4-BE49-F238E27FC236}">
                <a16:creationId xmlns:a16="http://schemas.microsoft.com/office/drawing/2014/main" id="{FA1485BB-8DD4-8381-03CC-9D081ED2C0A1}"/>
              </a:ext>
            </a:extLst>
          </p:cNvPr>
          <p:cNvSpPr txBox="1"/>
          <p:nvPr/>
        </p:nvSpPr>
        <p:spPr>
          <a:xfrm>
            <a:off x="4543425" y="2190750"/>
            <a:ext cx="309562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Potassium-40</a:t>
            </a:r>
          </a:p>
        </p:txBody>
      </p:sp>
      <p:sp>
        <p:nvSpPr>
          <p:cNvPr id="4" name="TextBox 3">
            <a:extLst>
              <a:ext uri="{FF2B5EF4-FFF2-40B4-BE49-F238E27FC236}">
                <a16:creationId xmlns:a16="http://schemas.microsoft.com/office/drawing/2014/main" id="{747DCE65-63AF-CC51-F58C-36D0EF7091D1}"/>
              </a:ext>
            </a:extLst>
          </p:cNvPr>
          <p:cNvSpPr txBox="1"/>
          <p:nvPr/>
        </p:nvSpPr>
        <p:spPr>
          <a:xfrm>
            <a:off x="7896225" y="2190571"/>
            <a:ext cx="309562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Calcium-47</a:t>
            </a:r>
          </a:p>
        </p:txBody>
      </p:sp>
    </p:spTree>
    <p:extLst>
      <p:ext uri="{BB962C8B-B14F-4D97-AF65-F5344CB8AC3E}">
        <p14:creationId xmlns:p14="http://schemas.microsoft.com/office/powerpoint/2010/main" val="1025466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C3639"/>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D8841DA-D93E-404E-835C-C2FD8FCD253E}"/>
              </a:ext>
            </a:extLst>
          </p:cNvPr>
          <p:cNvSpPr/>
          <p:nvPr/>
        </p:nvSpPr>
        <p:spPr>
          <a:xfrm>
            <a:off x="848687" y="689994"/>
            <a:ext cx="6989028"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16454" y="924886"/>
            <a:ext cx="6310992" cy="5008227"/>
          </a:xfrm>
        </p:spPr>
        <p:txBody>
          <a:bodyPr anchor="ctr">
            <a:noAutofit/>
          </a:bodyPr>
          <a:lstStyle/>
          <a:p>
            <a:pPr algn="l"/>
            <a:r>
              <a:rPr lang="en-US" sz="2600" dirty="0" err="1">
                <a:latin typeface="Verdana" panose="020B0604030504040204" pitchFamily="34" charset="0"/>
                <a:ea typeface="Verdana" panose="020B0604030504040204" pitchFamily="34" charset="0"/>
                <a:cs typeface="Arial" panose="020B0604020202020204" pitchFamily="34" charset="0"/>
              </a:rPr>
              <a:t>Analysing</a:t>
            </a:r>
            <a:r>
              <a:rPr lang="en-US" sz="2600" dirty="0">
                <a:latin typeface="Verdana" panose="020B0604030504040204" pitchFamily="34" charset="0"/>
                <a:ea typeface="Verdana" panose="020B0604030504040204" pitchFamily="34" charset="0"/>
                <a:cs typeface="Arial" panose="020B0604020202020204" pitchFamily="34" charset="0"/>
              </a:rPr>
              <a:t> the relative abundance of particular naturally-occurring radioisotopes is of vital importance in </a:t>
            </a:r>
            <a:r>
              <a:rPr lang="en-US" sz="2600" b="1" dirty="0">
                <a:latin typeface="Verdana" panose="020B0604030504040204" pitchFamily="34" charset="0"/>
                <a:ea typeface="Verdana" panose="020B0604030504040204" pitchFamily="34" charset="0"/>
                <a:cs typeface="Arial" panose="020B0604020202020204" pitchFamily="34" charset="0"/>
              </a:rPr>
              <a:t>determining the age of rocks and other materials </a:t>
            </a:r>
            <a:r>
              <a:rPr lang="en-US" sz="2600" dirty="0">
                <a:latin typeface="Verdana" panose="020B0604030504040204" pitchFamily="34" charset="0"/>
                <a:ea typeface="Verdana" panose="020B0604030504040204" pitchFamily="34" charset="0"/>
                <a:cs typeface="Arial" panose="020B0604020202020204" pitchFamily="34" charset="0"/>
              </a:rPr>
              <a:t>that are of interest to geologists, anthropologists, hydrologists, and archaeologists, among others. </a:t>
            </a:r>
            <a:br>
              <a:rPr lang="en-US" sz="2600" dirty="0">
                <a:latin typeface="Verdana" panose="020B0604030504040204" pitchFamily="34" charset="0"/>
                <a:ea typeface="Verdana" panose="020B0604030504040204" pitchFamily="34" charset="0"/>
                <a:cs typeface="Arial" panose="020B0604020202020204" pitchFamily="34" charset="0"/>
              </a:rPr>
            </a:br>
            <a:br>
              <a:rPr lang="en-US" sz="2600" dirty="0">
                <a:latin typeface="Verdana" panose="020B0604030504040204" pitchFamily="34" charset="0"/>
                <a:ea typeface="Verdana" panose="020B0604030504040204" pitchFamily="34" charset="0"/>
                <a:cs typeface="Arial" panose="020B0604020202020204" pitchFamily="34" charset="0"/>
              </a:rPr>
            </a:br>
            <a:r>
              <a:rPr lang="en-US" sz="2600" b="1" dirty="0">
                <a:latin typeface="Verdana" panose="020B0604030504040204" pitchFamily="34" charset="0"/>
                <a:ea typeface="Verdana" panose="020B0604030504040204" pitchFamily="34" charset="0"/>
                <a:cs typeface="Arial" panose="020B0604020202020204" pitchFamily="34" charset="0"/>
              </a:rPr>
              <a:t>Which radionuclide would you use to measure the age of wood and why?</a:t>
            </a:r>
          </a:p>
        </p:txBody>
      </p:sp>
      <p:pic>
        <p:nvPicPr>
          <p:cNvPr id="2050" name="Picture 2">
            <a:extLst>
              <a:ext uri="{FF2B5EF4-FFF2-40B4-BE49-F238E27FC236}">
                <a16:creationId xmlns:a16="http://schemas.microsoft.com/office/drawing/2014/main" id="{63B2499B-38EA-48D3-B47D-7C8C52B3601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63155" y="1002484"/>
            <a:ext cx="3414319" cy="25607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atroliceras matsumotoi (fossil ammonite) (Upper Jurassic;… | Flickr">
            <a:extLst>
              <a:ext uri="{FF2B5EF4-FFF2-40B4-BE49-F238E27FC236}">
                <a16:creationId xmlns:a16="http://schemas.microsoft.com/office/drawing/2014/main" id="{729953A7-07E4-478D-B52D-BE105CDC985D}"/>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8019415" y="3799766"/>
            <a:ext cx="1850231" cy="19484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oscombe Bowmen - beaker pottery | Beaker pot found in the m… | Flickr">
            <a:extLst>
              <a:ext uri="{FF2B5EF4-FFF2-40B4-BE49-F238E27FC236}">
                <a16:creationId xmlns:a16="http://schemas.microsoft.com/office/drawing/2014/main" id="{4CE622A9-300F-4DD6-A7C6-27855649530C}"/>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0039153" y="3799766"/>
            <a:ext cx="1895475" cy="1948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237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3" descr="Icon&#10;&#10;Description automatically generated">
            <a:extLst>
              <a:ext uri="{FF2B5EF4-FFF2-40B4-BE49-F238E27FC236}">
                <a16:creationId xmlns:a16="http://schemas.microsoft.com/office/drawing/2014/main" id="{BE4A4E55-15A7-08B5-91B1-5851C7D6BF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70519" y="748664"/>
            <a:ext cx="1045776" cy="1322246"/>
          </a:xfrm>
          <a:prstGeom prst="rect">
            <a:avLst/>
          </a:prstGeom>
        </p:spPr>
      </p:pic>
      <p:pic>
        <p:nvPicPr>
          <p:cNvPr id="13" name="Picture 13" descr="Icon&#10;&#10;Description automatically generated">
            <a:extLst>
              <a:ext uri="{FF2B5EF4-FFF2-40B4-BE49-F238E27FC236}">
                <a16:creationId xmlns:a16="http://schemas.microsoft.com/office/drawing/2014/main" id="{5E16C7FE-D8B2-D8AF-466B-83F9360EBE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36770" y="752474"/>
            <a:ext cx="798595" cy="1318444"/>
          </a:xfrm>
          <a:prstGeom prst="rect">
            <a:avLst/>
          </a:prstGeom>
        </p:spPr>
      </p:pic>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895975" y="3238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314525" y="240584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Rounded Corners 5">
            <a:extLst>
              <a:ext uri="{FF2B5EF4-FFF2-40B4-BE49-F238E27FC236}">
                <a16:creationId xmlns:a16="http://schemas.microsoft.com/office/drawing/2014/main" id="{44A81107-2981-2896-E314-DB0003740B79}"/>
              </a:ext>
            </a:extLst>
          </p:cNvPr>
          <p:cNvSpPr/>
          <p:nvPr/>
        </p:nvSpPr>
        <p:spPr>
          <a:xfrm>
            <a:off x="4543425" y="938530"/>
            <a:ext cx="3095625" cy="4990465"/>
          </a:xfrm>
          <a:prstGeom prst="roundRect">
            <a:avLst>
              <a:gd name="adj" fmla="val 10828"/>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descr="Icon&#10;&#10;Description automatically generated">
            <a:extLst>
              <a:ext uri="{FF2B5EF4-FFF2-40B4-BE49-F238E27FC236}">
                <a16:creationId xmlns:a16="http://schemas.microsoft.com/office/drawing/2014/main" id="{F8798913-2773-3152-AA53-6271971EAE0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74445" y="882015"/>
            <a:ext cx="865134" cy="1055891"/>
          </a:xfrm>
          <a:prstGeom prst="rect">
            <a:avLst/>
          </a:prstGeom>
        </p:spPr>
      </p:pic>
      <p:sp>
        <p:nvSpPr>
          <p:cNvPr id="15" name="TextBox 14">
            <a:extLst>
              <a:ext uri="{FF2B5EF4-FFF2-40B4-BE49-F238E27FC236}">
                <a16:creationId xmlns:a16="http://schemas.microsoft.com/office/drawing/2014/main" id="{F6AF620B-FF47-9D70-CF01-0D0FA1756ADE}"/>
              </a:ext>
            </a:extLst>
          </p:cNvPr>
          <p:cNvSpPr txBox="1"/>
          <p:nvPr/>
        </p:nvSpPr>
        <p:spPr>
          <a:xfrm>
            <a:off x="1228725" y="1057275"/>
            <a:ext cx="30765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5 points </a:t>
            </a:r>
            <a:endParaRPr lang="en-US" sz="2400" dirty="0">
              <a:cs typeface="Calibri" panose="020F0502020204030204"/>
            </a:endParaRPr>
          </a:p>
        </p:txBody>
      </p:sp>
      <p:sp>
        <p:nvSpPr>
          <p:cNvPr id="16" name="Rectangle: Rounded Corners 15">
            <a:extLst>
              <a:ext uri="{FF2B5EF4-FFF2-40B4-BE49-F238E27FC236}">
                <a16:creationId xmlns:a16="http://schemas.microsoft.com/office/drawing/2014/main" id="{9AAE6804-37D1-823C-BCE9-AED2609131B2}"/>
              </a:ext>
            </a:extLst>
          </p:cNvPr>
          <p:cNvSpPr/>
          <p:nvPr/>
        </p:nvSpPr>
        <p:spPr>
          <a:xfrm>
            <a:off x="1228725" y="938529"/>
            <a:ext cx="3076575" cy="4990465"/>
          </a:xfrm>
          <a:prstGeom prst="roundRect">
            <a:avLst>
              <a:gd name="adj" fmla="val 1082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TextBox 17">
            <a:extLst>
              <a:ext uri="{FF2B5EF4-FFF2-40B4-BE49-F238E27FC236}">
                <a16:creationId xmlns:a16="http://schemas.microsoft.com/office/drawing/2014/main" id="{11ADE13B-D2D8-98FD-493A-D976C34F9AD6}"/>
              </a:ext>
            </a:extLst>
          </p:cNvPr>
          <p:cNvSpPr txBox="1"/>
          <p:nvPr/>
        </p:nvSpPr>
        <p:spPr>
          <a:xfrm>
            <a:off x="4591050" y="1019175"/>
            <a:ext cx="30670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3 points </a:t>
            </a:r>
            <a:endParaRPr lang="en-US" sz="2400" dirty="0">
              <a:cs typeface="Calibri" panose="020F0502020204030204"/>
            </a:endParaRPr>
          </a:p>
        </p:txBody>
      </p:sp>
      <p:sp>
        <p:nvSpPr>
          <p:cNvPr id="19" name="TextBox 18">
            <a:extLst>
              <a:ext uri="{FF2B5EF4-FFF2-40B4-BE49-F238E27FC236}">
                <a16:creationId xmlns:a16="http://schemas.microsoft.com/office/drawing/2014/main" id="{666C2A92-9063-8231-7092-C28FCECE4F0D}"/>
              </a:ext>
            </a:extLst>
          </p:cNvPr>
          <p:cNvSpPr txBox="1"/>
          <p:nvPr/>
        </p:nvSpPr>
        <p:spPr>
          <a:xfrm>
            <a:off x="7896225" y="1057275"/>
            <a:ext cx="30670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1 points </a:t>
            </a:r>
            <a:endParaRPr lang="en-US" sz="2400" dirty="0">
              <a:cs typeface="Calibri" panose="020F0502020204030204"/>
            </a:endParaRPr>
          </a:p>
        </p:txBody>
      </p:sp>
      <p:sp>
        <p:nvSpPr>
          <p:cNvPr id="20" name="Rectangle: Rounded Corners 19">
            <a:extLst>
              <a:ext uri="{FF2B5EF4-FFF2-40B4-BE49-F238E27FC236}">
                <a16:creationId xmlns:a16="http://schemas.microsoft.com/office/drawing/2014/main" id="{2EE8DCB6-65E5-4593-A553-398B07E3C4F0}"/>
              </a:ext>
            </a:extLst>
          </p:cNvPr>
          <p:cNvSpPr/>
          <p:nvPr/>
        </p:nvSpPr>
        <p:spPr>
          <a:xfrm>
            <a:off x="7896225" y="938529"/>
            <a:ext cx="3095625" cy="4990465"/>
          </a:xfrm>
          <a:prstGeom prst="roundRect">
            <a:avLst>
              <a:gd name="adj" fmla="val 10828"/>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9A105CCB-9051-5831-14B6-E68C73FE2BA3}"/>
              </a:ext>
            </a:extLst>
          </p:cNvPr>
          <p:cNvSpPr txBox="1"/>
          <p:nvPr/>
        </p:nvSpPr>
        <p:spPr>
          <a:xfrm>
            <a:off x="1228725" y="2190750"/>
            <a:ext cx="30765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Carbon-14</a:t>
            </a:r>
          </a:p>
        </p:txBody>
      </p:sp>
      <p:sp>
        <p:nvSpPr>
          <p:cNvPr id="3" name="TextBox 2">
            <a:extLst>
              <a:ext uri="{FF2B5EF4-FFF2-40B4-BE49-F238E27FC236}">
                <a16:creationId xmlns:a16="http://schemas.microsoft.com/office/drawing/2014/main" id="{EB2299B7-5147-2884-A716-FEBAFD102441}"/>
              </a:ext>
            </a:extLst>
          </p:cNvPr>
          <p:cNvSpPr txBox="1"/>
          <p:nvPr/>
        </p:nvSpPr>
        <p:spPr>
          <a:xfrm>
            <a:off x="4543425" y="2190750"/>
            <a:ext cx="309562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Potassium-40</a:t>
            </a:r>
          </a:p>
        </p:txBody>
      </p:sp>
      <p:sp>
        <p:nvSpPr>
          <p:cNvPr id="4" name="TextBox 3">
            <a:extLst>
              <a:ext uri="{FF2B5EF4-FFF2-40B4-BE49-F238E27FC236}">
                <a16:creationId xmlns:a16="http://schemas.microsoft.com/office/drawing/2014/main" id="{A0372973-917B-C698-01B7-F08021CCAE10}"/>
              </a:ext>
            </a:extLst>
          </p:cNvPr>
          <p:cNvSpPr txBox="1"/>
          <p:nvPr/>
        </p:nvSpPr>
        <p:spPr>
          <a:xfrm>
            <a:off x="7896225" y="2190571"/>
            <a:ext cx="30956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Caesium-137</a:t>
            </a:r>
          </a:p>
          <a:p>
            <a:pPr algn="ctr"/>
            <a:endParaRPr lang="en-US" sz="2400" b="1" dirty="0">
              <a:cs typeface="Calibri"/>
            </a:endParaRPr>
          </a:p>
          <a:p>
            <a:pPr algn="ctr"/>
            <a:r>
              <a:rPr lang="en-US" sz="2400" b="1" dirty="0">
                <a:cs typeface="Calibri"/>
              </a:rPr>
              <a:t>Lead-210</a:t>
            </a:r>
          </a:p>
        </p:txBody>
      </p:sp>
    </p:spTree>
    <p:extLst>
      <p:ext uri="{BB962C8B-B14F-4D97-AF65-F5344CB8AC3E}">
        <p14:creationId xmlns:p14="http://schemas.microsoft.com/office/powerpoint/2010/main" val="176398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C3639"/>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192CE46-9C58-42A0-AAA1-665BB3CAA20F}"/>
              </a:ext>
            </a:extLst>
          </p:cNvPr>
          <p:cNvSpPr/>
          <p:nvPr/>
        </p:nvSpPr>
        <p:spPr>
          <a:xfrm>
            <a:off x="848687" y="689994"/>
            <a:ext cx="6989028"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36864" y="924886"/>
            <a:ext cx="6596743" cy="5008227"/>
          </a:xfrm>
        </p:spPr>
        <p:txBody>
          <a:bodyPr anchor="ctr">
            <a:noAutofit/>
          </a:bodyPr>
          <a:lstStyle/>
          <a:p>
            <a:pPr algn="l"/>
            <a:r>
              <a:rPr lang="en-US" sz="2600" dirty="0">
                <a:latin typeface="Verdana" panose="020B0604030504040204" pitchFamily="34" charset="0"/>
                <a:ea typeface="Verdana" panose="020B0604030504040204" pitchFamily="34" charset="0"/>
                <a:cs typeface="Arial" panose="020B0604020202020204" pitchFamily="34" charset="0"/>
              </a:rPr>
              <a:t>Radioisotopes can be used to </a:t>
            </a:r>
            <a:r>
              <a:rPr lang="en-US" sz="2600" b="1" dirty="0">
                <a:latin typeface="Verdana" panose="020B0604030504040204" pitchFamily="34" charset="0"/>
                <a:ea typeface="Verdana" panose="020B0604030504040204" pitchFamily="34" charset="0"/>
                <a:cs typeface="Arial" panose="020B0604020202020204" pitchFamily="34" charset="0"/>
              </a:rPr>
              <a:t>accurately measure the thickness of many different sheet materials. </a:t>
            </a:r>
            <a:br>
              <a:rPr lang="en-US" sz="2600" b="1" dirty="0">
                <a:latin typeface="Verdana" panose="020B0604030504040204" pitchFamily="34" charset="0"/>
                <a:ea typeface="Verdana" panose="020B0604030504040204" pitchFamily="34" charset="0"/>
                <a:cs typeface="Arial" panose="020B0604020202020204" pitchFamily="34" charset="0"/>
              </a:rPr>
            </a:br>
            <a:br>
              <a:rPr lang="en-US" sz="2600" b="1" dirty="0">
                <a:latin typeface="Verdana" panose="020B0604030504040204" pitchFamily="34" charset="0"/>
                <a:ea typeface="Verdana" panose="020B0604030504040204" pitchFamily="34" charset="0"/>
                <a:cs typeface="Arial" panose="020B0604020202020204" pitchFamily="34" charset="0"/>
              </a:rPr>
            </a:br>
            <a:r>
              <a:rPr lang="en-US" sz="2600" dirty="0">
                <a:latin typeface="Verdana" panose="020B0604030504040204" pitchFamily="34" charset="0"/>
                <a:ea typeface="Verdana" panose="020B0604030504040204" pitchFamily="34" charset="0"/>
                <a:cs typeface="Arial" panose="020B0604020202020204" pitchFamily="34" charset="0"/>
              </a:rPr>
              <a:t>They measure the amount of radiation from a source which has been absorbed in materials. </a:t>
            </a:r>
            <a:br>
              <a:rPr lang="en-US" sz="2600" dirty="0">
                <a:latin typeface="Verdana" panose="020B0604030504040204" pitchFamily="34" charset="0"/>
                <a:ea typeface="Verdana" panose="020B0604030504040204" pitchFamily="34" charset="0"/>
                <a:cs typeface="Arial" panose="020B0604020202020204" pitchFamily="34" charset="0"/>
              </a:rPr>
            </a:br>
            <a:br>
              <a:rPr lang="en-US" sz="2600" dirty="0">
                <a:latin typeface="Verdana" panose="020B0604030504040204" pitchFamily="34" charset="0"/>
                <a:ea typeface="Verdana" panose="020B0604030504040204" pitchFamily="34" charset="0"/>
                <a:cs typeface="Arial" panose="020B0604020202020204" pitchFamily="34" charset="0"/>
              </a:rPr>
            </a:br>
            <a:r>
              <a:rPr lang="en-US" sz="2600" dirty="0">
                <a:latin typeface="Verdana" panose="020B0604030504040204" pitchFamily="34" charset="0"/>
                <a:ea typeface="Verdana" panose="020B0604030504040204" pitchFamily="34" charset="0"/>
                <a:cs typeface="Arial" panose="020B0604020202020204" pitchFamily="34" charset="0"/>
              </a:rPr>
              <a:t>Which radionuclide would you use to </a:t>
            </a:r>
            <a:r>
              <a:rPr lang="en-US" sz="2600" b="1" dirty="0">
                <a:latin typeface="Verdana" panose="020B0604030504040204" pitchFamily="34" charset="0"/>
                <a:ea typeface="Verdana" panose="020B0604030504040204" pitchFamily="34" charset="0"/>
                <a:cs typeface="Arial" panose="020B0604020202020204" pitchFamily="34" charset="0"/>
              </a:rPr>
              <a:t>measure the thickness of an extruded metal pipe</a:t>
            </a:r>
            <a:r>
              <a:rPr lang="en-US" sz="2600" dirty="0">
                <a:latin typeface="Verdana" panose="020B0604030504040204" pitchFamily="34" charset="0"/>
                <a:ea typeface="Verdana" panose="020B0604030504040204" pitchFamily="34" charset="0"/>
                <a:cs typeface="Arial" panose="020B0604020202020204" pitchFamily="34" charset="0"/>
              </a:rPr>
              <a:t>, </a:t>
            </a:r>
            <a:r>
              <a:rPr lang="en-US" sz="2600" b="1" dirty="0">
                <a:latin typeface="Verdana" panose="020B0604030504040204" pitchFamily="34" charset="0"/>
                <a:ea typeface="Verdana" panose="020B0604030504040204" pitchFamily="34" charset="0"/>
                <a:cs typeface="Arial" panose="020B0604020202020204" pitchFamily="34" charset="0"/>
              </a:rPr>
              <a:t>why did you choose this radionuclide?</a:t>
            </a:r>
          </a:p>
        </p:txBody>
      </p:sp>
      <p:pic>
        <p:nvPicPr>
          <p:cNvPr id="1026" name="Picture 2" descr="newspaper, color, industrial, blue, industry, paper, manufacturing, art, mill, roll, production, manufacture, processing, paper mill, papermaking">
            <a:extLst>
              <a:ext uri="{FF2B5EF4-FFF2-40B4-BE49-F238E27FC236}">
                <a16:creationId xmlns:a16="http://schemas.microsoft.com/office/drawing/2014/main" id="{4B6B5301-9CA4-4553-B3D1-523F1D25FB3B}"/>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630271" y="3294775"/>
            <a:ext cx="2877423" cy="2638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D9C7411-A648-4C38-9831-EE0BE4C1BA94}"/>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8108154" y="924886"/>
            <a:ext cx="3921659" cy="2154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362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3" descr="Icon&#10;&#10;Description automatically generated">
            <a:extLst>
              <a:ext uri="{FF2B5EF4-FFF2-40B4-BE49-F238E27FC236}">
                <a16:creationId xmlns:a16="http://schemas.microsoft.com/office/drawing/2014/main" id="{BE4A4E55-15A7-08B5-91B1-5851C7D6BF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70519" y="748664"/>
            <a:ext cx="1045776" cy="1322246"/>
          </a:xfrm>
          <a:prstGeom prst="rect">
            <a:avLst/>
          </a:prstGeom>
        </p:spPr>
      </p:pic>
      <p:pic>
        <p:nvPicPr>
          <p:cNvPr id="13" name="Picture 13" descr="Icon&#10;&#10;Description automatically generated">
            <a:extLst>
              <a:ext uri="{FF2B5EF4-FFF2-40B4-BE49-F238E27FC236}">
                <a16:creationId xmlns:a16="http://schemas.microsoft.com/office/drawing/2014/main" id="{5E16C7FE-D8B2-D8AF-466B-83F9360EBE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36770" y="752474"/>
            <a:ext cx="798595" cy="1318444"/>
          </a:xfrm>
          <a:prstGeom prst="rect">
            <a:avLst/>
          </a:prstGeom>
        </p:spPr>
      </p:pic>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895975" y="3238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314525" y="240584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Rounded Corners 5">
            <a:extLst>
              <a:ext uri="{FF2B5EF4-FFF2-40B4-BE49-F238E27FC236}">
                <a16:creationId xmlns:a16="http://schemas.microsoft.com/office/drawing/2014/main" id="{44A81107-2981-2896-E314-DB0003740B79}"/>
              </a:ext>
            </a:extLst>
          </p:cNvPr>
          <p:cNvSpPr/>
          <p:nvPr/>
        </p:nvSpPr>
        <p:spPr>
          <a:xfrm>
            <a:off x="4543425" y="938530"/>
            <a:ext cx="3095625" cy="4990465"/>
          </a:xfrm>
          <a:prstGeom prst="roundRect">
            <a:avLst>
              <a:gd name="adj" fmla="val 10828"/>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descr="Icon&#10;&#10;Description automatically generated">
            <a:extLst>
              <a:ext uri="{FF2B5EF4-FFF2-40B4-BE49-F238E27FC236}">
                <a16:creationId xmlns:a16="http://schemas.microsoft.com/office/drawing/2014/main" id="{F8798913-2773-3152-AA53-6271971EAE0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74445" y="882015"/>
            <a:ext cx="865134" cy="1055891"/>
          </a:xfrm>
          <a:prstGeom prst="rect">
            <a:avLst/>
          </a:prstGeom>
        </p:spPr>
      </p:pic>
      <p:sp>
        <p:nvSpPr>
          <p:cNvPr id="15" name="TextBox 14">
            <a:extLst>
              <a:ext uri="{FF2B5EF4-FFF2-40B4-BE49-F238E27FC236}">
                <a16:creationId xmlns:a16="http://schemas.microsoft.com/office/drawing/2014/main" id="{F6AF620B-FF47-9D70-CF01-0D0FA1756ADE}"/>
              </a:ext>
            </a:extLst>
          </p:cNvPr>
          <p:cNvSpPr txBox="1"/>
          <p:nvPr/>
        </p:nvSpPr>
        <p:spPr>
          <a:xfrm>
            <a:off x="1228725" y="1057275"/>
            <a:ext cx="30765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5 points </a:t>
            </a:r>
            <a:endParaRPr lang="en-US" sz="2400" dirty="0">
              <a:cs typeface="Calibri" panose="020F0502020204030204"/>
            </a:endParaRPr>
          </a:p>
        </p:txBody>
      </p:sp>
      <p:sp>
        <p:nvSpPr>
          <p:cNvPr id="16" name="Rectangle: Rounded Corners 15">
            <a:extLst>
              <a:ext uri="{FF2B5EF4-FFF2-40B4-BE49-F238E27FC236}">
                <a16:creationId xmlns:a16="http://schemas.microsoft.com/office/drawing/2014/main" id="{9AAE6804-37D1-823C-BCE9-AED2609131B2}"/>
              </a:ext>
            </a:extLst>
          </p:cNvPr>
          <p:cNvSpPr/>
          <p:nvPr/>
        </p:nvSpPr>
        <p:spPr>
          <a:xfrm>
            <a:off x="1228725" y="938529"/>
            <a:ext cx="3076575" cy="4990465"/>
          </a:xfrm>
          <a:prstGeom prst="roundRect">
            <a:avLst>
              <a:gd name="adj" fmla="val 1082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TextBox 17">
            <a:extLst>
              <a:ext uri="{FF2B5EF4-FFF2-40B4-BE49-F238E27FC236}">
                <a16:creationId xmlns:a16="http://schemas.microsoft.com/office/drawing/2014/main" id="{11ADE13B-D2D8-98FD-493A-D976C34F9AD6}"/>
              </a:ext>
            </a:extLst>
          </p:cNvPr>
          <p:cNvSpPr txBox="1"/>
          <p:nvPr/>
        </p:nvSpPr>
        <p:spPr>
          <a:xfrm>
            <a:off x="4591050" y="1019175"/>
            <a:ext cx="30670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3 points </a:t>
            </a:r>
            <a:endParaRPr lang="en-US" sz="2400" dirty="0">
              <a:cs typeface="Calibri" panose="020F0502020204030204"/>
            </a:endParaRPr>
          </a:p>
        </p:txBody>
      </p:sp>
      <p:sp>
        <p:nvSpPr>
          <p:cNvPr id="19" name="TextBox 18">
            <a:extLst>
              <a:ext uri="{FF2B5EF4-FFF2-40B4-BE49-F238E27FC236}">
                <a16:creationId xmlns:a16="http://schemas.microsoft.com/office/drawing/2014/main" id="{666C2A92-9063-8231-7092-C28FCECE4F0D}"/>
              </a:ext>
            </a:extLst>
          </p:cNvPr>
          <p:cNvSpPr txBox="1"/>
          <p:nvPr/>
        </p:nvSpPr>
        <p:spPr>
          <a:xfrm>
            <a:off x="7896225" y="1057275"/>
            <a:ext cx="30670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1 points </a:t>
            </a:r>
            <a:endParaRPr lang="en-US" sz="2400" dirty="0">
              <a:cs typeface="Calibri" panose="020F0502020204030204"/>
            </a:endParaRPr>
          </a:p>
        </p:txBody>
      </p:sp>
      <p:sp>
        <p:nvSpPr>
          <p:cNvPr id="20" name="Rectangle: Rounded Corners 19">
            <a:extLst>
              <a:ext uri="{FF2B5EF4-FFF2-40B4-BE49-F238E27FC236}">
                <a16:creationId xmlns:a16="http://schemas.microsoft.com/office/drawing/2014/main" id="{2EE8DCB6-65E5-4593-A553-398B07E3C4F0}"/>
              </a:ext>
            </a:extLst>
          </p:cNvPr>
          <p:cNvSpPr/>
          <p:nvPr/>
        </p:nvSpPr>
        <p:spPr>
          <a:xfrm>
            <a:off x="7896225" y="938529"/>
            <a:ext cx="3095625" cy="4990465"/>
          </a:xfrm>
          <a:prstGeom prst="roundRect">
            <a:avLst>
              <a:gd name="adj" fmla="val 10828"/>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31FF32B3-90A2-45E9-AAF3-0EE383075828}"/>
              </a:ext>
            </a:extLst>
          </p:cNvPr>
          <p:cNvSpPr txBox="1"/>
          <p:nvPr/>
        </p:nvSpPr>
        <p:spPr>
          <a:xfrm>
            <a:off x="1228725" y="2190750"/>
            <a:ext cx="30765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Iridium-192</a:t>
            </a:r>
          </a:p>
          <a:p>
            <a:pPr algn="ctr"/>
            <a:endParaRPr lang="en-US" sz="2400" b="1" dirty="0">
              <a:cs typeface="Calibri"/>
            </a:endParaRPr>
          </a:p>
          <a:p>
            <a:pPr algn="ctr"/>
            <a:r>
              <a:rPr lang="en-US" sz="2400" b="1" dirty="0">
                <a:cs typeface="Calibri"/>
              </a:rPr>
              <a:t>Iron-55</a:t>
            </a:r>
          </a:p>
        </p:txBody>
      </p:sp>
      <p:sp>
        <p:nvSpPr>
          <p:cNvPr id="3" name="TextBox 2">
            <a:extLst>
              <a:ext uri="{FF2B5EF4-FFF2-40B4-BE49-F238E27FC236}">
                <a16:creationId xmlns:a16="http://schemas.microsoft.com/office/drawing/2014/main" id="{2127BD69-1FFE-C0D8-F8AF-693BCD3EC537}"/>
              </a:ext>
            </a:extLst>
          </p:cNvPr>
          <p:cNvSpPr txBox="1"/>
          <p:nvPr/>
        </p:nvSpPr>
        <p:spPr>
          <a:xfrm>
            <a:off x="4543425" y="2190750"/>
            <a:ext cx="309562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Nickel-63</a:t>
            </a:r>
          </a:p>
        </p:txBody>
      </p:sp>
      <p:sp>
        <p:nvSpPr>
          <p:cNvPr id="4" name="TextBox 3">
            <a:extLst>
              <a:ext uri="{FF2B5EF4-FFF2-40B4-BE49-F238E27FC236}">
                <a16:creationId xmlns:a16="http://schemas.microsoft.com/office/drawing/2014/main" id="{746B03AD-0CFC-65A7-7DAC-D7BA10360A56}"/>
              </a:ext>
            </a:extLst>
          </p:cNvPr>
          <p:cNvSpPr txBox="1"/>
          <p:nvPr/>
        </p:nvSpPr>
        <p:spPr>
          <a:xfrm>
            <a:off x="7896225" y="2190571"/>
            <a:ext cx="309562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Californium-252</a:t>
            </a:r>
          </a:p>
        </p:txBody>
      </p:sp>
    </p:spTree>
    <p:extLst>
      <p:ext uri="{BB962C8B-B14F-4D97-AF65-F5344CB8AC3E}">
        <p14:creationId xmlns:p14="http://schemas.microsoft.com/office/powerpoint/2010/main" val="352496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477AD"/>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95DFDFA-2D80-40C5-BA39-6E7FE7B69BE6}"/>
              </a:ext>
            </a:extLst>
          </p:cNvPr>
          <p:cNvSpPr/>
          <p:nvPr/>
        </p:nvSpPr>
        <p:spPr>
          <a:xfrm>
            <a:off x="848687" y="689994"/>
            <a:ext cx="6989028"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28701" y="924886"/>
            <a:ext cx="6641645" cy="5008227"/>
          </a:xfrm>
        </p:spPr>
        <p:txBody>
          <a:bodyPr anchor="ctr">
            <a:noAutofit/>
          </a:bodyPr>
          <a:lstStyle/>
          <a:p>
            <a:pPr algn="l"/>
            <a:r>
              <a:rPr lang="en-US" sz="2800" b="1" dirty="0">
                <a:latin typeface="Verdana"/>
                <a:ea typeface="Verdana"/>
                <a:cs typeface="Arial"/>
              </a:rPr>
              <a:t>Food irradiation is the process of exposing foodstuffs to gamma rays to kill bacteria</a:t>
            </a:r>
            <a:r>
              <a:rPr lang="en-US" sz="2800" dirty="0">
                <a:latin typeface="Verdana"/>
                <a:ea typeface="Verdana"/>
                <a:cs typeface="Arial"/>
              </a:rPr>
              <a:t> that can cause food-borne disease, and to increase shelf-life. </a:t>
            </a:r>
            <a:br>
              <a:rPr lang="en-US" sz="2800" dirty="0">
                <a:latin typeface="Verdana"/>
                <a:ea typeface="Verdana"/>
                <a:cs typeface="Arial"/>
              </a:rPr>
            </a:br>
            <a:br>
              <a:rPr lang="en-US" sz="2800" dirty="0">
                <a:latin typeface="Verdana"/>
                <a:ea typeface="Verdana"/>
                <a:cs typeface="Arial"/>
              </a:rPr>
            </a:br>
            <a:r>
              <a:rPr lang="en-US" sz="2800" b="1" dirty="0">
                <a:latin typeface="Verdana"/>
                <a:ea typeface="Verdana"/>
                <a:cs typeface="Arial"/>
              </a:rPr>
              <a:t>Which radionuclide would you use for this purpose and why? </a:t>
            </a:r>
            <a:endParaRPr lang="en-US" dirty="0">
              <a:cs typeface="Arial"/>
            </a:endParaRPr>
          </a:p>
        </p:txBody>
      </p:sp>
      <p:pic>
        <p:nvPicPr>
          <p:cNvPr id="4" name="Picture 5">
            <a:extLst>
              <a:ext uri="{FF2B5EF4-FFF2-40B4-BE49-F238E27FC236}">
                <a16:creationId xmlns:a16="http://schemas.microsoft.com/office/drawing/2014/main" id="{AC50C76C-A44A-ED4D-41C8-CFA53865414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110330" y="689345"/>
            <a:ext cx="2769782" cy="1855382"/>
          </a:xfrm>
          <a:prstGeom prst="rect">
            <a:avLst/>
          </a:prstGeom>
        </p:spPr>
      </p:pic>
      <p:pic>
        <p:nvPicPr>
          <p:cNvPr id="7" name="Picture 7" descr="A picture containing indoor, blue, decorated, several&#10;&#10;Description automatically generated">
            <a:extLst>
              <a:ext uri="{FF2B5EF4-FFF2-40B4-BE49-F238E27FC236}">
                <a16:creationId xmlns:a16="http://schemas.microsoft.com/office/drawing/2014/main" id="{2412466F-800D-59F7-B3F5-936155E9CB32}"/>
              </a:ext>
            </a:extLst>
          </p:cNvPr>
          <p:cNvPicPr>
            <a:picLocks noChangeAspect="1"/>
          </p:cNvPicPr>
          <p:nvPr/>
        </p:nvPicPr>
        <p:blipFill>
          <a:blip r:embed="rId3"/>
          <a:stretch>
            <a:fillRect/>
          </a:stretch>
        </p:blipFill>
        <p:spPr>
          <a:xfrm>
            <a:off x="9172242" y="4267531"/>
            <a:ext cx="2575073" cy="1681052"/>
          </a:xfrm>
          <a:prstGeom prst="rect">
            <a:avLst/>
          </a:prstGeom>
        </p:spPr>
      </p:pic>
      <p:pic>
        <p:nvPicPr>
          <p:cNvPr id="6" name="Picture 6" descr="A pile of strawberries&#10;&#10;Description automatically generated">
            <a:extLst>
              <a:ext uri="{FF2B5EF4-FFF2-40B4-BE49-F238E27FC236}">
                <a16:creationId xmlns:a16="http://schemas.microsoft.com/office/drawing/2014/main" id="{05317139-4873-CC95-4576-93D0D232993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45794" y="2462872"/>
            <a:ext cx="2805223" cy="1932255"/>
          </a:xfrm>
          <a:prstGeom prst="rect">
            <a:avLst/>
          </a:prstGeom>
        </p:spPr>
      </p:pic>
    </p:spTree>
    <p:extLst>
      <p:ext uri="{BB962C8B-B14F-4D97-AF65-F5344CB8AC3E}">
        <p14:creationId xmlns:p14="http://schemas.microsoft.com/office/powerpoint/2010/main" val="1748626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3" descr="Icon&#10;&#10;Description automatically generated">
            <a:extLst>
              <a:ext uri="{FF2B5EF4-FFF2-40B4-BE49-F238E27FC236}">
                <a16:creationId xmlns:a16="http://schemas.microsoft.com/office/drawing/2014/main" id="{BE4A4E55-15A7-08B5-91B1-5851C7D6BF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70519" y="748664"/>
            <a:ext cx="1045776" cy="1322246"/>
          </a:xfrm>
          <a:prstGeom prst="rect">
            <a:avLst/>
          </a:prstGeom>
        </p:spPr>
      </p:pic>
      <p:pic>
        <p:nvPicPr>
          <p:cNvPr id="13" name="Picture 13" descr="Icon&#10;&#10;Description automatically generated">
            <a:extLst>
              <a:ext uri="{FF2B5EF4-FFF2-40B4-BE49-F238E27FC236}">
                <a16:creationId xmlns:a16="http://schemas.microsoft.com/office/drawing/2014/main" id="{5E16C7FE-D8B2-D8AF-466B-83F9360EBE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36770" y="752474"/>
            <a:ext cx="798595" cy="1318444"/>
          </a:xfrm>
          <a:prstGeom prst="rect">
            <a:avLst/>
          </a:prstGeom>
        </p:spPr>
      </p:pic>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895975" y="3238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314525" y="240584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Rounded Corners 5">
            <a:extLst>
              <a:ext uri="{FF2B5EF4-FFF2-40B4-BE49-F238E27FC236}">
                <a16:creationId xmlns:a16="http://schemas.microsoft.com/office/drawing/2014/main" id="{44A81107-2981-2896-E314-DB0003740B79}"/>
              </a:ext>
            </a:extLst>
          </p:cNvPr>
          <p:cNvSpPr/>
          <p:nvPr/>
        </p:nvSpPr>
        <p:spPr>
          <a:xfrm>
            <a:off x="4543425" y="938530"/>
            <a:ext cx="3095625" cy="4990465"/>
          </a:xfrm>
          <a:prstGeom prst="roundRect">
            <a:avLst>
              <a:gd name="adj" fmla="val 10828"/>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descr="Icon&#10;&#10;Description automatically generated">
            <a:extLst>
              <a:ext uri="{FF2B5EF4-FFF2-40B4-BE49-F238E27FC236}">
                <a16:creationId xmlns:a16="http://schemas.microsoft.com/office/drawing/2014/main" id="{F8798913-2773-3152-AA53-6271971EAE0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74445" y="882015"/>
            <a:ext cx="865134" cy="1055891"/>
          </a:xfrm>
          <a:prstGeom prst="rect">
            <a:avLst/>
          </a:prstGeom>
        </p:spPr>
      </p:pic>
      <p:sp>
        <p:nvSpPr>
          <p:cNvPr id="15" name="TextBox 14">
            <a:extLst>
              <a:ext uri="{FF2B5EF4-FFF2-40B4-BE49-F238E27FC236}">
                <a16:creationId xmlns:a16="http://schemas.microsoft.com/office/drawing/2014/main" id="{F6AF620B-FF47-9D70-CF01-0D0FA1756ADE}"/>
              </a:ext>
            </a:extLst>
          </p:cNvPr>
          <p:cNvSpPr txBox="1"/>
          <p:nvPr/>
        </p:nvSpPr>
        <p:spPr>
          <a:xfrm>
            <a:off x="1228725" y="1057275"/>
            <a:ext cx="30765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5 points </a:t>
            </a:r>
            <a:endParaRPr lang="en-US" sz="2400" dirty="0">
              <a:cs typeface="Calibri" panose="020F0502020204030204"/>
            </a:endParaRPr>
          </a:p>
        </p:txBody>
      </p:sp>
      <p:sp>
        <p:nvSpPr>
          <p:cNvPr id="16" name="Rectangle: Rounded Corners 15">
            <a:extLst>
              <a:ext uri="{FF2B5EF4-FFF2-40B4-BE49-F238E27FC236}">
                <a16:creationId xmlns:a16="http://schemas.microsoft.com/office/drawing/2014/main" id="{9AAE6804-37D1-823C-BCE9-AED2609131B2}"/>
              </a:ext>
            </a:extLst>
          </p:cNvPr>
          <p:cNvSpPr/>
          <p:nvPr/>
        </p:nvSpPr>
        <p:spPr>
          <a:xfrm>
            <a:off x="1228725" y="938529"/>
            <a:ext cx="3076575" cy="4990465"/>
          </a:xfrm>
          <a:prstGeom prst="roundRect">
            <a:avLst>
              <a:gd name="adj" fmla="val 1082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TextBox 17">
            <a:extLst>
              <a:ext uri="{FF2B5EF4-FFF2-40B4-BE49-F238E27FC236}">
                <a16:creationId xmlns:a16="http://schemas.microsoft.com/office/drawing/2014/main" id="{11ADE13B-D2D8-98FD-493A-D976C34F9AD6}"/>
              </a:ext>
            </a:extLst>
          </p:cNvPr>
          <p:cNvSpPr txBox="1"/>
          <p:nvPr/>
        </p:nvSpPr>
        <p:spPr>
          <a:xfrm>
            <a:off x="4591050" y="1019175"/>
            <a:ext cx="30670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3 points </a:t>
            </a:r>
            <a:endParaRPr lang="en-US" sz="2400" dirty="0">
              <a:cs typeface="Calibri" panose="020F0502020204030204"/>
            </a:endParaRPr>
          </a:p>
        </p:txBody>
      </p:sp>
      <p:sp>
        <p:nvSpPr>
          <p:cNvPr id="19" name="TextBox 18">
            <a:extLst>
              <a:ext uri="{FF2B5EF4-FFF2-40B4-BE49-F238E27FC236}">
                <a16:creationId xmlns:a16="http://schemas.microsoft.com/office/drawing/2014/main" id="{666C2A92-9063-8231-7092-C28FCECE4F0D}"/>
              </a:ext>
            </a:extLst>
          </p:cNvPr>
          <p:cNvSpPr txBox="1"/>
          <p:nvPr/>
        </p:nvSpPr>
        <p:spPr>
          <a:xfrm>
            <a:off x="7896225" y="1057275"/>
            <a:ext cx="30670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1 points </a:t>
            </a:r>
            <a:endParaRPr lang="en-US" sz="2400" dirty="0">
              <a:cs typeface="Calibri" panose="020F0502020204030204"/>
            </a:endParaRPr>
          </a:p>
        </p:txBody>
      </p:sp>
      <p:sp>
        <p:nvSpPr>
          <p:cNvPr id="20" name="Rectangle: Rounded Corners 19">
            <a:extLst>
              <a:ext uri="{FF2B5EF4-FFF2-40B4-BE49-F238E27FC236}">
                <a16:creationId xmlns:a16="http://schemas.microsoft.com/office/drawing/2014/main" id="{2EE8DCB6-65E5-4593-A553-398B07E3C4F0}"/>
              </a:ext>
            </a:extLst>
          </p:cNvPr>
          <p:cNvSpPr/>
          <p:nvPr/>
        </p:nvSpPr>
        <p:spPr>
          <a:xfrm>
            <a:off x="7896225" y="938529"/>
            <a:ext cx="3095625" cy="4990465"/>
          </a:xfrm>
          <a:prstGeom prst="roundRect">
            <a:avLst>
              <a:gd name="adj" fmla="val 10828"/>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TextBox 22">
            <a:extLst>
              <a:ext uri="{FF2B5EF4-FFF2-40B4-BE49-F238E27FC236}">
                <a16:creationId xmlns:a16="http://schemas.microsoft.com/office/drawing/2014/main" id="{4056A0E0-C032-B072-6539-DBEC9F5594F3}"/>
              </a:ext>
            </a:extLst>
          </p:cNvPr>
          <p:cNvSpPr txBox="1"/>
          <p:nvPr/>
        </p:nvSpPr>
        <p:spPr>
          <a:xfrm>
            <a:off x="1228725" y="2190750"/>
            <a:ext cx="30765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Cobalt-60</a:t>
            </a:r>
          </a:p>
          <a:p>
            <a:pPr algn="ctr"/>
            <a:endParaRPr lang="en-US" sz="2400" b="1" dirty="0">
              <a:cs typeface="Calibri"/>
            </a:endParaRPr>
          </a:p>
          <a:p>
            <a:pPr algn="ctr"/>
            <a:r>
              <a:rPr lang="en-US" sz="2400" b="1" dirty="0">
                <a:cs typeface="Calibri"/>
              </a:rPr>
              <a:t>Caesium-137 </a:t>
            </a:r>
            <a:endParaRPr lang="en-US" sz="2400" b="1" dirty="0"/>
          </a:p>
        </p:txBody>
      </p:sp>
      <p:sp>
        <p:nvSpPr>
          <p:cNvPr id="2" name="TextBox 1">
            <a:extLst>
              <a:ext uri="{FF2B5EF4-FFF2-40B4-BE49-F238E27FC236}">
                <a16:creationId xmlns:a16="http://schemas.microsoft.com/office/drawing/2014/main" id="{AF5FDC59-C628-BB5B-2AF0-F2621EA13B80}"/>
              </a:ext>
            </a:extLst>
          </p:cNvPr>
          <p:cNvSpPr txBox="1"/>
          <p:nvPr/>
        </p:nvSpPr>
        <p:spPr>
          <a:xfrm>
            <a:off x="4562475" y="2190750"/>
            <a:ext cx="30670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Iron-55</a:t>
            </a:r>
          </a:p>
          <a:p>
            <a:pPr algn="ctr"/>
            <a:endParaRPr lang="en-US" sz="2400" b="1" dirty="0">
              <a:cs typeface="Calibri"/>
            </a:endParaRPr>
          </a:p>
          <a:p>
            <a:pPr algn="ctr"/>
            <a:r>
              <a:rPr lang="en-US" sz="2400" b="1" dirty="0">
                <a:cs typeface="Calibri"/>
              </a:rPr>
              <a:t>Nickel-63</a:t>
            </a:r>
          </a:p>
        </p:txBody>
      </p:sp>
      <p:sp>
        <p:nvSpPr>
          <p:cNvPr id="3" name="TextBox 2">
            <a:extLst>
              <a:ext uri="{FF2B5EF4-FFF2-40B4-BE49-F238E27FC236}">
                <a16:creationId xmlns:a16="http://schemas.microsoft.com/office/drawing/2014/main" id="{CEE593D6-D246-AA3C-79CC-B9CE6A0B9D3B}"/>
              </a:ext>
            </a:extLst>
          </p:cNvPr>
          <p:cNvSpPr txBox="1"/>
          <p:nvPr/>
        </p:nvSpPr>
        <p:spPr>
          <a:xfrm>
            <a:off x="7896224" y="2190571"/>
            <a:ext cx="30956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Iridium-192</a:t>
            </a:r>
          </a:p>
          <a:p>
            <a:pPr algn="ctr"/>
            <a:endParaRPr lang="en-US" sz="2400" b="1" dirty="0">
              <a:cs typeface="Calibri"/>
            </a:endParaRPr>
          </a:p>
          <a:p>
            <a:pPr algn="ctr"/>
            <a:r>
              <a:rPr lang="en-US" sz="2400" b="1" dirty="0">
                <a:cs typeface="Calibri"/>
              </a:rPr>
              <a:t>Promethium-147</a:t>
            </a:r>
            <a:endParaRPr lang="en-US" sz="2400" b="1" dirty="0"/>
          </a:p>
        </p:txBody>
      </p:sp>
    </p:spTree>
    <p:extLst>
      <p:ext uri="{BB962C8B-B14F-4D97-AF65-F5344CB8AC3E}">
        <p14:creationId xmlns:p14="http://schemas.microsoft.com/office/powerpoint/2010/main" val="2897550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477AD"/>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DB8904B-1FCA-4FD9-9E50-CF8A781EF9E8}"/>
              </a:ext>
            </a:extLst>
          </p:cNvPr>
          <p:cNvSpPr/>
          <p:nvPr/>
        </p:nvSpPr>
        <p:spPr>
          <a:xfrm>
            <a:off x="848687" y="689994"/>
            <a:ext cx="6989028"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20536" y="924886"/>
            <a:ext cx="6625318" cy="5008227"/>
          </a:xfrm>
        </p:spPr>
        <p:txBody>
          <a:bodyPr anchor="ctr">
            <a:noAutofit/>
          </a:bodyPr>
          <a:lstStyle/>
          <a:p>
            <a:pPr algn="l"/>
            <a:r>
              <a:rPr lang="en-US" sz="3200" dirty="0">
                <a:latin typeface="Verdana"/>
                <a:ea typeface="Verdana"/>
                <a:cs typeface="Arial"/>
              </a:rPr>
              <a:t>Smoke detectors work by a radionuclide emitting particles which </a:t>
            </a:r>
            <a:r>
              <a:rPr lang="en-US" sz="3200" dirty="0" err="1">
                <a:latin typeface="Verdana"/>
                <a:ea typeface="Verdana"/>
                <a:cs typeface="Arial"/>
              </a:rPr>
              <a:t>ionise</a:t>
            </a:r>
            <a:r>
              <a:rPr lang="en-US" sz="3200" dirty="0">
                <a:latin typeface="Verdana"/>
                <a:ea typeface="Verdana"/>
                <a:cs typeface="Arial"/>
              </a:rPr>
              <a:t> the air. </a:t>
            </a:r>
            <a:br>
              <a:rPr lang="en-US" sz="3200" dirty="0">
                <a:latin typeface="Verdana"/>
                <a:ea typeface="Verdana"/>
                <a:cs typeface="Arial"/>
              </a:rPr>
            </a:br>
            <a:br>
              <a:rPr lang="en-US" sz="3200" dirty="0">
                <a:latin typeface="Verdana"/>
                <a:ea typeface="Verdana"/>
                <a:cs typeface="Arial"/>
              </a:rPr>
            </a:br>
            <a:r>
              <a:rPr lang="en-US" sz="3200" b="1" dirty="0">
                <a:latin typeface="Verdana"/>
                <a:ea typeface="Verdana"/>
                <a:cs typeface="Arial"/>
              </a:rPr>
              <a:t>Which is the best radionuclide to use for this purpose and why? </a:t>
            </a:r>
            <a:endParaRPr lang="en-US" sz="3200" b="1" dirty="0">
              <a:latin typeface="Verdana" panose="020B0604030504040204" pitchFamily="34" charset="0"/>
              <a:ea typeface="Verdana" panose="020B0604030504040204" pitchFamily="34" charset="0"/>
              <a:cs typeface="Arial" panose="020B0604020202020204" pitchFamily="34" charset="0"/>
            </a:endParaRPr>
          </a:p>
        </p:txBody>
      </p:sp>
      <p:pic>
        <p:nvPicPr>
          <p:cNvPr id="8" name="Picture 8" descr="A picture containing indoor&#10;&#10;Description automatically generated">
            <a:extLst>
              <a:ext uri="{FF2B5EF4-FFF2-40B4-BE49-F238E27FC236}">
                <a16:creationId xmlns:a16="http://schemas.microsoft.com/office/drawing/2014/main" id="{A1CE7D26-255B-5C14-4AEC-8FE5651B5D31}"/>
              </a:ext>
            </a:extLst>
          </p:cNvPr>
          <p:cNvPicPr>
            <a:picLocks noChangeAspect="1"/>
          </p:cNvPicPr>
          <p:nvPr/>
        </p:nvPicPr>
        <p:blipFill>
          <a:blip r:embed="rId2"/>
          <a:stretch>
            <a:fillRect/>
          </a:stretch>
        </p:blipFill>
        <p:spPr>
          <a:xfrm>
            <a:off x="8073656" y="1835438"/>
            <a:ext cx="3567223" cy="3195985"/>
          </a:xfrm>
          <a:prstGeom prst="rect">
            <a:avLst/>
          </a:prstGeom>
        </p:spPr>
      </p:pic>
    </p:spTree>
    <p:extLst>
      <p:ext uri="{BB962C8B-B14F-4D97-AF65-F5344CB8AC3E}">
        <p14:creationId xmlns:p14="http://schemas.microsoft.com/office/powerpoint/2010/main" val="12912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3" descr="Icon&#10;&#10;Description automatically generated">
            <a:extLst>
              <a:ext uri="{FF2B5EF4-FFF2-40B4-BE49-F238E27FC236}">
                <a16:creationId xmlns:a16="http://schemas.microsoft.com/office/drawing/2014/main" id="{BE4A4E55-15A7-08B5-91B1-5851C7D6BF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70519" y="748664"/>
            <a:ext cx="1045776" cy="1322246"/>
          </a:xfrm>
          <a:prstGeom prst="rect">
            <a:avLst/>
          </a:prstGeom>
        </p:spPr>
      </p:pic>
      <p:pic>
        <p:nvPicPr>
          <p:cNvPr id="13" name="Picture 13" descr="Icon&#10;&#10;Description automatically generated">
            <a:extLst>
              <a:ext uri="{FF2B5EF4-FFF2-40B4-BE49-F238E27FC236}">
                <a16:creationId xmlns:a16="http://schemas.microsoft.com/office/drawing/2014/main" id="{5E16C7FE-D8B2-D8AF-466B-83F9360EBE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36770" y="752474"/>
            <a:ext cx="798595" cy="1318444"/>
          </a:xfrm>
          <a:prstGeom prst="rect">
            <a:avLst/>
          </a:prstGeom>
        </p:spPr>
      </p:pic>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895975" y="3238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314525" y="240584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Rounded Corners 5">
            <a:extLst>
              <a:ext uri="{FF2B5EF4-FFF2-40B4-BE49-F238E27FC236}">
                <a16:creationId xmlns:a16="http://schemas.microsoft.com/office/drawing/2014/main" id="{44A81107-2981-2896-E314-DB0003740B79}"/>
              </a:ext>
            </a:extLst>
          </p:cNvPr>
          <p:cNvSpPr/>
          <p:nvPr/>
        </p:nvSpPr>
        <p:spPr>
          <a:xfrm>
            <a:off x="4543425" y="938530"/>
            <a:ext cx="3095625" cy="4990465"/>
          </a:xfrm>
          <a:prstGeom prst="roundRect">
            <a:avLst>
              <a:gd name="adj" fmla="val 10828"/>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descr="Icon&#10;&#10;Description automatically generated">
            <a:extLst>
              <a:ext uri="{FF2B5EF4-FFF2-40B4-BE49-F238E27FC236}">
                <a16:creationId xmlns:a16="http://schemas.microsoft.com/office/drawing/2014/main" id="{F8798913-2773-3152-AA53-6271971EAE0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74445" y="882015"/>
            <a:ext cx="865134" cy="1055891"/>
          </a:xfrm>
          <a:prstGeom prst="rect">
            <a:avLst/>
          </a:prstGeom>
        </p:spPr>
      </p:pic>
      <p:sp>
        <p:nvSpPr>
          <p:cNvPr id="15" name="TextBox 14">
            <a:extLst>
              <a:ext uri="{FF2B5EF4-FFF2-40B4-BE49-F238E27FC236}">
                <a16:creationId xmlns:a16="http://schemas.microsoft.com/office/drawing/2014/main" id="{F6AF620B-FF47-9D70-CF01-0D0FA1756ADE}"/>
              </a:ext>
            </a:extLst>
          </p:cNvPr>
          <p:cNvSpPr txBox="1"/>
          <p:nvPr/>
        </p:nvSpPr>
        <p:spPr>
          <a:xfrm>
            <a:off x="1228725" y="1057275"/>
            <a:ext cx="30765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5 points </a:t>
            </a:r>
            <a:endParaRPr lang="en-US" sz="2400" dirty="0">
              <a:cs typeface="Calibri" panose="020F0502020204030204"/>
            </a:endParaRPr>
          </a:p>
        </p:txBody>
      </p:sp>
      <p:sp>
        <p:nvSpPr>
          <p:cNvPr id="16" name="Rectangle: Rounded Corners 15">
            <a:extLst>
              <a:ext uri="{FF2B5EF4-FFF2-40B4-BE49-F238E27FC236}">
                <a16:creationId xmlns:a16="http://schemas.microsoft.com/office/drawing/2014/main" id="{9AAE6804-37D1-823C-BCE9-AED2609131B2}"/>
              </a:ext>
            </a:extLst>
          </p:cNvPr>
          <p:cNvSpPr/>
          <p:nvPr/>
        </p:nvSpPr>
        <p:spPr>
          <a:xfrm>
            <a:off x="1228725" y="938529"/>
            <a:ext cx="3076575" cy="4990465"/>
          </a:xfrm>
          <a:prstGeom prst="roundRect">
            <a:avLst>
              <a:gd name="adj" fmla="val 1082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TextBox 17">
            <a:extLst>
              <a:ext uri="{FF2B5EF4-FFF2-40B4-BE49-F238E27FC236}">
                <a16:creationId xmlns:a16="http://schemas.microsoft.com/office/drawing/2014/main" id="{11ADE13B-D2D8-98FD-493A-D976C34F9AD6}"/>
              </a:ext>
            </a:extLst>
          </p:cNvPr>
          <p:cNvSpPr txBox="1"/>
          <p:nvPr/>
        </p:nvSpPr>
        <p:spPr>
          <a:xfrm>
            <a:off x="4591050" y="1019175"/>
            <a:ext cx="30670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3 points </a:t>
            </a:r>
            <a:endParaRPr lang="en-US" sz="2400" dirty="0">
              <a:cs typeface="Calibri" panose="020F0502020204030204"/>
            </a:endParaRPr>
          </a:p>
        </p:txBody>
      </p:sp>
      <p:sp>
        <p:nvSpPr>
          <p:cNvPr id="19" name="TextBox 18">
            <a:extLst>
              <a:ext uri="{FF2B5EF4-FFF2-40B4-BE49-F238E27FC236}">
                <a16:creationId xmlns:a16="http://schemas.microsoft.com/office/drawing/2014/main" id="{666C2A92-9063-8231-7092-C28FCECE4F0D}"/>
              </a:ext>
            </a:extLst>
          </p:cNvPr>
          <p:cNvSpPr txBox="1"/>
          <p:nvPr/>
        </p:nvSpPr>
        <p:spPr>
          <a:xfrm>
            <a:off x="7896225" y="1057275"/>
            <a:ext cx="30670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1 points </a:t>
            </a:r>
            <a:endParaRPr lang="en-US" sz="2400" dirty="0">
              <a:cs typeface="Calibri" panose="020F0502020204030204"/>
            </a:endParaRPr>
          </a:p>
        </p:txBody>
      </p:sp>
      <p:sp>
        <p:nvSpPr>
          <p:cNvPr id="20" name="Rectangle: Rounded Corners 19">
            <a:extLst>
              <a:ext uri="{FF2B5EF4-FFF2-40B4-BE49-F238E27FC236}">
                <a16:creationId xmlns:a16="http://schemas.microsoft.com/office/drawing/2014/main" id="{2EE8DCB6-65E5-4593-A553-398B07E3C4F0}"/>
              </a:ext>
            </a:extLst>
          </p:cNvPr>
          <p:cNvSpPr/>
          <p:nvPr/>
        </p:nvSpPr>
        <p:spPr>
          <a:xfrm>
            <a:off x="7896225" y="938529"/>
            <a:ext cx="3095625" cy="4990465"/>
          </a:xfrm>
          <a:prstGeom prst="roundRect">
            <a:avLst>
              <a:gd name="adj" fmla="val 10828"/>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 name="TextBox 2">
            <a:extLst>
              <a:ext uri="{FF2B5EF4-FFF2-40B4-BE49-F238E27FC236}">
                <a16:creationId xmlns:a16="http://schemas.microsoft.com/office/drawing/2014/main" id="{7287C923-DE71-0785-281D-621D0849418E}"/>
              </a:ext>
            </a:extLst>
          </p:cNvPr>
          <p:cNvSpPr txBox="1"/>
          <p:nvPr/>
        </p:nvSpPr>
        <p:spPr>
          <a:xfrm>
            <a:off x="1228725" y="2190750"/>
            <a:ext cx="30765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Americium-241</a:t>
            </a:r>
          </a:p>
          <a:p>
            <a:pPr algn="ctr"/>
            <a:endParaRPr lang="en-US" sz="2400" b="1" dirty="0">
              <a:cs typeface="Calibri"/>
            </a:endParaRPr>
          </a:p>
          <a:p>
            <a:pPr algn="ctr"/>
            <a:r>
              <a:rPr lang="en-US" sz="2400" b="1" dirty="0">
                <a:cs typeface="Calibri"/>
              </a:rPr>
              <a:t>Radium-226</a:t>
            </a:r>
            <a:endParaRPr lang="en-US" sz="2400" b="1" dirty="0"/>
          </a:p>
        </p:txBody>
      </p:sp>
      <p:sp>
        <p:nvSpPr>
          <p:cNvPr id="4" name="TextBox 3">
            <a:extLst>
              <a:ext uri="{FF2B5EF4-FFF2-40B4-BE49-F238E27FC236}">
                <a16:creationId xmlns:a16="http://schemas.microsoft.com/office/drawing/2014/main" id="{9C5A2BF2-2315-8445-777E-482765A5CF36}"/>
              </a:ext>
            </a:extLst>
          </p:cNvPr>
          <p:cNvSpPr txBox="1"/>
          <p:nvPr/>
        </p:nvSpPr>
        <p:spPr>
          <a:xfrm>
            <a:off x="4543425" y="2190750"/>
            <a:ext cx="30956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Californium-252</a:t>
            </a:r>
          </a:p>
          <a:p>
            <a:pPr algn="ctr"/>
            <a:endParaRPr lang="en-US" sz="2400" b="1" dirty="0">
              <a:cs typeface="Calibri"/>
            </a:endParaRPr>
          </a:p>
          <a:p>
            <a:pPr algn="ctr"/>
            <a:r>
              <a:rPr lang="en-US" sz="2400" b="1" dirty="0">
                <a:cs typeface="Calibri"/>
              </a:rPr>
              <a:t>Thorium-232</a:t>
            </a:r>
          </a:p>
        </p:txBody>
      </p:sp>
      <p:sp>
        <p:nvSpPr>
          <p:cNvPr id="5" name="TextBox 4">
            <a:extLst>
              <a:ext uri="{FF2B5EF4-FFF2-40B4-BE49-F238E27FC236}">
                <a16:creationId xmlns:a16="http://schemas.microsoft.com/office/drawing/2014/main" id="{0B292454-7CAE-A426-E1EA-D5CBDC14CC75}"/>
              </a:ext>
            </a:extLst>
          </p:cNvPr>
          <p:cNvSpPr txBox="1"/>
          <p:nvPr/>
        </p:nvSpPr>
        <p:spPr>
          <a:xfrm>
            <a:off x="7896225" y="2190571"/>
            <a:ext cx="30956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Uranium-235</a:t>
            </a:r>
          </a:p>
          <a:p>
            <a:pPr algn="ctr"/>
            <a:endParaRPr lang="en-US" sz="2400" b="1" dirty="0">
              <a:cs typeface="Calibri"/>
            </a:endParaRPr>
          </a:p>
          <a:p>
            <a:pPr algn="ctr"/>
            <a:r>
              <a:rPr lang="en-US" sz="2400" b="1" dirty="0">
                <a:cs typeface="Calibri"/>
              </a:rPr>
              <a:t>Uranium-238</a:t>
            </a:r>
            <a:endParaRPr lang="en-US" sz="2400" b="1" dirty="0"/>
          </a:p>
        </p:txBody>
      </p:sp>
    </p:spTree>
    <p:extLst>
      <p:ext uri="{BB962C8B-B14F-4D97-AF65-F5344CB8AC3E}">
        <p14:creationId xmlns:p14="http://schemas.microsoft.com/office/powerpoint/2010/main" val="855360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477AD"/>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EC38AA7-1C79-4304-9607-BED332639DDC}"/>
              </a:ext>
            </a:extLst>
          </p:cNvPr>
          <p:cNvSpPr/>
          <p:nvPr/>
        </p:nvSpPr>
        <p:spPr>
          <a:xfrm>
            <a:off x="848685" y="689994"/>
            <a:ext cx="7933953"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52476" y="924886"/>
            <a:ext cx="7579535" cy="5194296"/>
          </a:xfrm>
        </p:spPr>
        <p:txBody>
          <a:bodyPr anchor="ctr">
            <a:noAutofit/>
          </a:bodyPr>
          <a:lstStyle/>
          <a:p>
            <a:pPr algn="l"/>
            <a:r>
              <a:rPr lang="en-US" sz="2600" b="1" dirty="0">
                <a:latin typeface="Verdana"/>
                <a:ea typeface="Verdana"/>
                <a:cs typeface="Arial"/>
              </a:rPr>
              <a:t>Certain radionuclides release particles during decay, triggering a chemical reaction </a:t>
            </a:r>
            <a:r>
              <a:rPr lang="en-US" sz="2600" dirty="0">
                <a:latin typeface="Verdana"/>
                <a:ea typeface="Verdana"/>
                <a:cs typeface="Arial"/>
              </a:rPr>
              <a:t>upon contact with other materials and creating a ‘glow’. This reaction is known as </a:t>
            </a:r>
            <a:r>
              <a:rPr lang="en-US" sz="2600" b="1" dirty="0">
                <a:latin typeface="Verdana"/>
                <a:ea typeface="Verdana"/>
                <a:cs typeface="Arial"/>
              </a:rPr>
              <a:t>radioluminescence. </a:t>
            </a:r>
            <a:br>
              <a:rPr lang="en-US" sz="2600" b="1" dirty="0">
                <a:latin typeface="Verdana"/>
                <a:ea typeface="Verdana"/>
                <a:cs typeface="Arial"/>
              </a:rPr>
            </a:br>
            <a:br>
              <a:rPr lang="en-US" sz="2600" b="1" dirty="0">
                <a:latin typeface="Verdana"/>
                <a:ea typeface="Verdana"/>
                <a:cs typeface="Arial"/>
              </a:rPr>
            </a:br>
            <a:r>
              <a:rPr lang="en-US" sz="2600" dirty="0">
                <a:latin typeface="Verdana"/>
                <a:ea typeface="Verdana"/>
                <a:cs typeface="Arial"/>
              </a:rPr>
              <a:t>You are travelling on a research expedition to the Arctic Circle where it is dark 22 hours of the day in winter. </a:t>
            </a:r>
            <a:r>
              <a:rPr lang="en-US" sz="2600" b="1" dirty="0">
                <a:latin typeface="Verdana"/>
                <a:ea typeface="Verdana"/>
                <a:cs typeface="Arial"/>
              </a:rPr>
              <a:t>You require a compass that can be read easily,</a:t>
            </a:r>
            <a:r>
              <a:rPr lang="en-US" sz="2600" dirty="0">
                <a:latin typeface="Verdana"/>
                <a:ea typeface="Verdana"/>
                <a:cs typeface="Arial"/>
              </a:rPr>
              <a:t> </a:t>
            </a:r>
            <a:r>
              <a:rPr lang="en-US" sz="2600" b="1" dirty="0">
                <a:latin typeface="Verdana"/>
                <a:ea typeface="Verdana"/>
                <a:cs typeface="Arial"/>
              </a:rPr>
              <a:t>which radionuclide would you use for this purpose and why?</a:t>
            </a:r>
            <a:endParaRPr lang="en-US" sz="2600" dirty="0">
              <a:latin typeface="Verdana"/>
              <a:ea typeface="Verdana"/>
              <a:cs typeface="Arial"/>
            </a:endParaRPr>
          </a:p>
        </p:txBody>
      </p:sp>
      <p:pic>
        <p:nvPicPr>
          <p:cNvPr id="3" name="Picture 4" descr="A picture containing device, gauge&#10;&#10;Description automatically generated">
            <a:extLst>
              <a:ext uri="{FF2B5EF4-FFF2-40B4-BE49-F238E27FC236}">
                <a16:creationId xmlns:a16="http://schemas.microsoft.com/office/drawing/2014/main" id="{C42F100B-FC90-0702-85BE-12689E6957C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066027" y="693403"/>
            <a:ext cx="2424223" cy="3132032"/>
          </a:xfrm>
          <a:prstGeom prst="rect">
            <a:avLst/>
          </a:prstGeom>
        </p:spPr>
      </p:pic>
      <p:pic>
        <p:nvPicPr>
          <p:cNvPr id="5" name="Picture 5" descr="A picture containing text, clock, time, mounted&#10;&#10;Description automatically generated">
            <a:extLst>
              <a:ext uri="{FF2B5EF4-FFF2-40B4-BE49-F238E27FC236}">
                <a16:creationId xmlns:a16="http://schemas.microsoft.com/office/drawing/2014/main" id="{D0018211-DAB0-33E1-AEB9-2114C8A1C1FA}"/>
              </a:ext>
            </a:extLst>
          </p:cNvPr>
          <p:cNvPicPr>
            <a:picLocks noChangeAspect="1"/>
          </p:cNvPicPr>
          <p:nvPr/>
        </p:nvPicPr>
        <p:blipFill>
          <a:blip r:embed="rId3"/>
          <a:stretch>
            <a:fillRect/>
          </a:stretch>
        </p:blipFill>
        <p:spPr>
          <a:xfrm>
            <a:off x="9062373" y="4046795"/>
            <a:ext cx="2466975" cy="1847850"/>
          </a:xfrm>
          <a:prstGeom prst="rect">
            <a:avLst/>
          </a:prstGeom>
        </p:spPr>
      </p:pic>
    </p:spTree>
    <p:extLst>
      <p:ext uri="{BB962C8B-B14F-4D97-AF65-F5344CB8AC3E}">
        <p14:creationId xmlns:p14="http://schemas.microsoft.com/office/powerpoint/2010/main" val="1294438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3" descr="Icon&#10;&#10;Description automatically generated">
            <a:extLst>
              <a:ext uri="{FF2B5EF4-FFF2-40B4-BE49-F238E27FC236}">
                <a16:creationId xmlns:a16="http://schemas.microsoft.com/office/drawing/2014/main" id="{BE4A4E55-15A7-08B5-91B1-5851C7D6BF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70519" y="748664"/>
            <a:ext cx="1045776" cy="1322246"/>
          </a:xfrm>
          <a:prstGeom prst="rect">
            <a:avLst/>
          </a:prstGeom>
        </p:spPr>
      </p:pic>
      <p:pic>
        <p:nvPicPr>
          <p:cNvPr id="13" name="Picture 13" descr="Icon&#10;&#10;Description automatically generated">
            <a:extLst>
              <a:ext uri="{FF2B5EF4-FFF2-40B4-BE49-F238E27FC236}">
                <a16:creationId xmlns:a16="http://schemas.microsoft.com/office/drawing/2014/main" id="{5E16C7FE-D8B2-D8AF-466B-83F9360EBE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36770" y="752474"/>
            <a:ext cx="798595" cy="1318444"/>
          </a:xfrm>
          <a:prstGeom prst="rect">
            <a:avLst/>
          </a:prstGeom>
        </p:spPr>
      </p:pic>
      <p:sp>
        <p:nvSpPr>
          <p:cNvPr id="11" name="AutoShape 2"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C9AF64E4-A402-4EA7-A32B-8065CDC05B0E}"/>
              </a:ext>
            </a:extLst>
          </p:cNvPr>
          <p:cNvSpPr>
            <a:spLocks noChangeAspect="1" noChangeArrowheads="1"/>
          </p:cNvSpPr>
          <p:nvPr/>
        </p:nvSpPr>
        <p:spPr bwMode="auto">
          <a:xfrm>
            <a:off x="5895975" y="3238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Royal Society of Chemistry on Twitter: &quot;Our new logo has evolved using only  elements you told us you liked from the old one. So inside those colours  and shapes, recognition from the">
            <a:extLst>
              <a:ext uri="{FF2B5EF4-FFF2-40B4-BE49-F238E27FC236}">
                <a16:creationId xmlns:a16="http://schemas.microsoft.com/office/drawing/2014/main" id="{87DC8C40-3A24-4D93-A188-DEA8B017EE6C}"/>
              </a:ext>
            </a:extLst>
          </p:cNvPr>
          <p:cNvSpPr>
            <a:spLocks noChangeAspect="1" noChangeArrowheads="1"/>
          </p:cNvSpPr>
          <p:nvPr/>
        </p:nvSpPr>
        <p:spPr bwMode="auto">
          <a:xfrm>
            <a:off x="9314525" y="2405849"/>
            <a:ext cx="76200" cy="7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Rounded Corners 5">
            <a:extLst>
              <a:ext uri="{FF2B5EF4-FFF2-40B4-BE49-F238E27FC236}">
                <a16:creationId xmlns:a16="http://schemas.microsoft.com/office/drawing/2014/main" id="{44A81107-2981-2896-E314-DB0003740B79}"/>
              </a:ext>
            </a:extLst>
          </p:cNvPr>
          <p:cNvSpPr/>
          <p:nvPr/>
        </p:nvSpPr>
        <p:spPr>
          <a:xfrm>
            <a:off x="4543425" y="938530"/>
            <a:ext cx="3095625" cy="4990465"/>
          </a:xfrm>
          <a:prstGeom prst="roundRect">
            <a:avLst>
              <a:gd name="adj" fmla="val 10828"/>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descr="Icon&#10;&#10;Description automatically generated">
            <a:extLst>
              <a:ext uri="{FF2B5EF4-FFF2-40B4-BE49-F238E27FC236}">
                <a16:creationId xmlns:a16="http://schemas.microsoft.com/office/drawing/2014/main" id="{F8798913-2773-3152-AA53-6271971EAE0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74445" y="882015"/>
            <a:ext cx="865134" cy="1055891"/>
          </a:xfrm>
          <a:prstGeom prst="rect">
            <a:avLst/>
          </a:prstGeom>
        </p:spPr>
      </p:pic>
      <p:sp>
        <p:nvSpPr>
          <p:cNvPr id="15" name="TextBox 14">
            <a:extLst>
              <a:ext uri="{FF2B5EF4-FFF2-40B4-BE49-F238E27FC236}">
                <a16:creationId xmlns:a16="http://schemas.microsoft.com/office/drawing/2014/main" id="{F6AF620B-FF47-9D70-CF01-0D0FA1756ADE}"/>
              </a:ext>
            </a:extLst>
          </p:cNvPr>
          <p:cNvSpPr txBox="1"/>
          <p:nvPr/>
        </p:nvSpPr>
        <p:spPr>
          <a:xfrm>
            <a:off x="1228725" y="1057275"/>
            <a:ext cx="30765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5 points </a:t>
            </a:r>
            <a:endParaRPr lang="en-US" sz="2400" dirty="0">
              <a:cs typeface="Calibri" panose="020F0502020204030204"/>
            </a:endParaRPr>
          </a:p>
        </p:txBody>
      </p:sp>
      <p:sp>
        <p:nvSpPr>
          <p:cNvPr id="16" name="Rectangle: Rounded Corners 15">
            <a:extLst>
              <a:ext uri="{FF2B5EF4-FFF2-40B4-BE49-F238E27FC236}">
                <a16:creationId xmlns:a16="http://schemas.microsoft.com/office/drawing/2014/main" id="{9AAE6804-37D1-823C-BCE9-AED2609131B2}"/>
              </a:ext>
            </a:extLst>
          </p:cNvPr>
          <p:cNvSpPr/>
          <p:nvPr/>
        </p:nvSpPr>
        <p:spPr>
          <a:xfrm>
            <a:off x="1228725" y="938529"/>
            <a:ext cx="3076575" cy="4990465"/>
          </a:xfrm>
          <a:prstGeom prst="roundRect">
            <a:avLst>
              <a:gd name="adj" fmla="val 10828"/>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TextBox 17">
            <a:extLst>
              <a:ext uri="{FF2B5EF4-FFF2-40B4-BE49-F238E27FC236}">
                <a16:creationId xmlns:a16="http://schemas.microsoft.com/office/drawing/2014/main" id="{11ADE13B-D2D8-98FD-493A-D976C34F9AD6}"/>
              </a:ext>
            </a:extLst>
          </p:cNvPr>
          <p:cNvSpPr txBox="1"/>
          <p:nvPr/>
        </p:nvSpPr>
        <p:spPr>
          <a:xfrm>
            <a:off x="4591050" y="1019175"/>
            <a:ext cx="30670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3 points </a:t>
            </a:r>
            <a:endParaRPr lang="en-US" sz="2400" dirty="0">
              <a:cs typeface="Calibri" panose="020F0502020204030204"/>
            </a:endParaRPr>
          </a:p>
        </p:txBody>
      </p:sp>
      <p:sp>
        <p:nvSpPr>
          <p:cNvPr id="19" name="TextBox 18">
            <a:extLst>
              <a:ext uri="{FF2B5EF4-FFF2-40B4-BE49-F238E27FC236}">
                <a16:creationId xmlns:a16="http://schemas.microsoft.com/office/drawing/2014/main" id="{666C2A92-9063-8231-7092-C28FCECE4F0D}"/>
              </a:ext>
            </a:extLst>
          </p:cNvPr>
          <p:cNvSpPr txBox="1"/>
          <p:nvPr/>
        </p:nvSpPr>
        <p:spPr>
          <a:xfrm>
            <a:off x="7896225" y="1057275"/>
            <a:ext cx="30670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  1 points </a:t>
            </a:r>
            <a:endParaRPr lang="en-US" sz="2400" dirty="0">
              <a:cs typeface="Calibri" panose="020F0502020204030204"/>
            </a:endParaRPr>
          </a:p>
        </p:txBody>
      </p:sp>
      <p:sp>
        <p:nvSpPr>
          <p:cNvPr id="20" name="Rectangle: Rounded Corners 19">
            <a:extLst>
              <a:ext uri="{FF2B5EF4-FFF2-40B4-BE49-F238E27FC236}">
                <a16:creationId xmlns:a16="http://schemas.microsoft.com/office/drawing/2014/main" id="{2EE8DCB6-65E5-4593-A553-398B07E3C4F0}"/>
              </a:ext>
            </a:extLst>
          </p:cNvPr>
          <p:cNvSpPr/>
          <p:nvPr/>
        </p:nvSpPr>
        <p:spPr>
          <a:xfrm>
            <a:off x="7896225" y="938529"/>
            <a:ext cx="3095625" cy="4990465"/>
          </a:xfrm>
          <a:prstGeom prst="roundRect">
            <a:avLst>
              <a:gd name="adj" fmla="val 10828"/>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D564E2B5-9667-0B4E-FB8E-C66085638EF6}"/>
              </a:ext>
            </a:extLst>
          </p:cNvPr>
          <p:cNvSpPr txBox="1"/>
          <p:nvPr/>
        </p:nvSpPr>
        <p:spPr>
          <a:xfrm>
            <a:off x="1228725" y="2190750"/>
            <a:ext cx="30765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Tritium</a:t>
            </a:r>
          </a:p>
          <a:p>
            <a:pPr algn="ctr"/>
            <a:endParaRPr lang="en-US" sz="2400" b="1" dirty="0">
              <a:cs typeface="Calibri"/>
            </a:endParaRPr>
          </a:p>
          <a:p>
            <a:pPr algn="ctr"/>
            <a:r>
              <a:rPr lang="en-US" sz="2400" b="1" dirty="0">
                <a:cs typeface="Calibri"/>
              </a:rPr>
              <a:t>Promethium-147</a:t>
            </a:r>
          </a:p>
        </p:txBody>
      </p:sp>
      <p:sp>
        <p:nvSpPr>
          <p:cNvPr id="3" name="TextBox 2">
            <a:extLst>
              <a:ext uri="{FF2B5EF4-FFF2-40B4-BE49-F238E27FC236}">
                <a16:creationId xmlns:a16="http://schemas.microsoft.com/office/drawing/2014/main" id="{FBB48B90-F115-93D6-4ADC-DBD5F535BE5F}"/>
              </a:ext>
            </a:extLst>
          </p:cNvPr>
          <p:cNvSpPr txBox="1"/>
          <p:nvPr/>
        </p:nvSpPr>
        <p:spPr>
          <a:xfrm>
            <a:off x="4543425" y="2190750"/>
            <a:ext cx="30956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Radium-226</a:t>
            </a:r>
          </a:p>
          <a:p>
            <a:pPr algn="ctr"/>
            <a:endParaRPr lang="en-US" sz="2400" b="1" dirty="0">
              <a:cs typeface="Calibri"/>
            </a:endParaRPr>
          </a:p>
          <a:p>
            <a:pPr algn="ctr"/>
            <a:r>
              <a:rPr lang="en-US" sz="2400" b="1" dirty="0">
                <a:cs typeface="Calibri"/>
              </a:rPr>
              <a:t>Potassium-40</a:t>
            </a:r>
          </a:p>
        </p:txBody>
      </p:sp>
      <p:sp>
        <p:nvSpPr>
          <p:cNvPr id="5" name="TextBox 4">
            <a:extLst>
              <a:ext uri="{FF2B5EF4-FFF2-40B4-BE49-F238E27FC236}">
                <a16:creationId xmlns:a16="http://schemas.microsoft.com/office/drawing/2014/main" id="{66A941E0-4B8B-C992-AB4F-144F186CAF87}"/>
              </a:ext>
            </a:extLst>
          </p:cNvPr>
          <p:cNvSpPr txBox="1"/>
          <p:nvPr/>
        </p:nvSpPr>
        <p:spPr>
          <a:xfrm>
            <a:off x="7896225" y="2190571"/>
            <a:ext cx="30956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Lead-210</a:t>
            </a:r>
          </a:p>
          <a:p>
            <a:pPr algn="ctr"/>
            <a:endParaRPr lang="en-US" sz="2400" b="1" dirty="0">
              <a:cs typeface="Calibri"/>
            </a:endParaRPr>
          </a:p>
          <a:p>
            <a:pPr algn="ctr"/>
            <a:r>
              <a:rPr lang="en-US" sz="2400" b="1" dirty="0">
                <a:cs typeface="Calibri"/>
              </a:rPr>
              <a:t>Nickel-63</a:t>
            </a:r>
            <a:endParaRPr lang="en-US" sz="2400" b="1" dirty="0"/>
          </a:p>
        </p:txBody>
      </p:sp>
    </p:spTree>
    <p:extLst>
      <p:ext uri="{BB962C8B-B14F-4D97-AF65-F5344CB8AC3E}">
        <p14:creationId xmlns:p14="http://schemas.microsoft.com/office/powerpoint/2010/main" val="651437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FAA7B"/>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5F9BEE1-8018-4600-88DD-3B19B0C51E54}"/>
              </a:ext>
            </a:extLst>
          </p:cNvPr>
          <p:cNvSpPr/>
          <p:nvPr/>
        </p:nvSpPr>
        <p:spPr>
          <a:xfrm>
            <a:off x="848686" y="689994"/>
            <a:ext cx="10494627" cy="5478011"/>
          </a:xfrm>
          <a:prstGeom prst="roundRect">
            <a:avLst>
              <a:gd name="adj" fmla="val 11154"/>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621560" y="2078580"/>
            <a:ext cx="6948881" cy="2700841"/>
          </a:xfrm>
        </p:spPr>
        <p:txBody>
          <a:bodyPr anchor="ctr">
            <a:normAutofit/>
          </a:bodyPr>
          <a:lstStyle/>
          <a:p>
            <a:r>
              <a:rPr lang="en-US" sz="7200" b="1" dirty="0">
                <a:latin typeface="Verdana" panose="020B0604030504040204" pitchFamily="34" charset="0"/>
                <a:ea typeface="Verdana" panose="020B0604030504040204" pitchFamily="34" charset="0"/>
                <a:cs typeface="Arial" panose="020B0604020202020204" pitchFamily="34" charset="0"/>
              </a:rPr>
              <a:t>Medicine</a:t>
            </a:r>
            <a:br>
              <a:rPr lang="en-US" sz="7200" b="1" dirty="0">
                <a:latin typeface="Verdana" panose="020B0604030504040204" pitchFamily="34" charset="0"/>
                <a:ea typeface="Verdana" panose="020B0604030504040204" pitchFamily="34" charset="0"/>
                <a:cs typeface="Arial" panose="020B0604020202020204" pitchFamily="34" charset="0"/>
              </a:rPr>
            </a:br>
            <a:r>
              <a:rPr lang="en-US" sz="7200" b="1" dirty="0">
                <a:latin typeface="Verdana" panose="020B0604030504040204" pitchFamily="34" charset="0"/>
                <a:ea typeface="Verdana" panose="020B0604030504040204" pitchFamily="34" charset="0"/>
                <a:cs typeface="Arial" panose="020B0604020202020204" pitchFamily="34" charset="0"/>
              </a:rPr>
              <a:t>Questions</a:t>
            </a:r>
          </a:p>
        </p:txBody>
      </p:sp>
    </p:spTree>
    <p:extLst>
      <p:ext uri="{BB962C8B-B14F-4D97-AF65-F5344CB8AC3E}">
        <p14:creationId xmlns:p14="http://schemas.microsoft.com/office/powerpoint/2010/main" val="23544530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TotalTime>
  <Words>1587</Words>
  <Application>Microsoft Office PowerPoint</Application>
  <PresentationFormat>Widescreen</PresentationFormat>
  <Paragraphs>196</Paragraphs>
  <Slides>29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Verdana</vt:lpstr>
      <vt:lpstr>office theme</vt:lpstr>
      <vt:lpstr>Scenarios Game (Game 2)</vt:lpstr>
      <vt:lpstr>Household Questions</vt:lpstr>
      <vt:lpstr>Food irradiation is the process of exposing foodstuffs to gamma rays to kill bacteria that can cause food-borne disease, and to increase shelf-life.   Which radionuclide would you use for this purpose and why? </vt:lpstr>
      <vt:lpstr>PowerPoint Presentation</vt:lpstr>
      <vt:lpstr>Smoke detectors work by a radionuclide emitting particles which ionise the air.   Which is the best radionuclide to use for this purpose and why? </vt:lpstr>
      <vt:lpstr>PowerPoint Presentation</vt:lpstr>
      <vt:lpstr>Certain radionuclides release particles during decay, triggering a chemical reaction upon contact with other materials and creating a ‘glow’. This reaction is known as radioluminescence.   You are travelling on a research expedition to the Arctic Circle where it is dark 22 hours of the day in winter. You require a compass that can be read easily, which radionuclide would you use for this purpose and why?</vt:lpstr>
      <vt:lpstr>PowerPoint Presentation</vt:lpstr>
      <vt:lpstr>Medicine Questions</vt:lpstr>
      <vt:lpstr>Diagnostic techniques in nuclear medicine use radiopharmaceuticals (or radiotracers) which emit particles or rays from within the body.   These tracers are generally short-lived isotopes, and their emissions are detected by the imaging device.  A patient needs to have the gas exchange in their lungs investigated, which radionuclide would you use for these investigations and why? </vt:lpstr>
      <vt:lpstr>PowerPoint Presentation</vt:lpstr>
      <vt:lpstr>Nuclear medicine is also used for therapeutic purposes.   Which radionuclide would you use to treat a cancerous tumour affecting the thyroid gland?   Please explain your choice! </vt:lpstr>
      <vt:lpstr>PowerPoint Presentation</vt:lpstr>
      <vt:lpstr>With any therapeutic procedure, the aim is to confine the radiation to well-defined target volumes of the patient.   There are several radionuclides that are used for the relief of cancer-induced bone pain.  Which radionuclides would you use to target cancerous growths in the bone and why?</vt:lpstr>
      <vt:lpstr>PowerPoint Presentation</vt:lpstr>
      <vt:lpstr>Nuclear Power Questions</vt:lpstr>
      <vt:lpstr>Nuclear power is particularly suitable for vessels which need to be at sea for long periods without refuelling, or for powerful submarine propulsion.   Which radionuclide would you chose to power a submarine and why?</vt:lpstr>
      <vt:lpstr>PowerPoint Presentation</vt:lpstr>
      <vt:lpstr>Radioisotope Thermoelectric Generators (RTGs) have been used as an electricity source in spacecraft since 1961 due to their high decay heat and short range of particle emissions.    You are in charge of selecting an appropriate radionuclide to power a 50-year satellite Mars mission, which radionuclide do you choose to power your satellite and why? </vt:lpstr>
      <vt:lpstr>PowerPoint Presentation</vt:lpstr>
      <vt:lpstr>Advanced gas-cooled reactors (AGRs) are the second generation of British gas-cooled reactors.   These reactors, like other nuclear technology, use the energy released by splitting atoms of certain elements.   What is the best radionuclide to use as a fuel for an AGR and why? </vt:lpstr>
      <vt:lpstr>PowerPoint Presentation</vt:lpstr>
      <vt:lpstr>Science Questions</vt:lpstr>
      <vt:lpstr>Efficient use of fertilisers is a concern to both developing and developed countries.   Fertilisers 'labelled' with a particular isotope provides a means of finding out how much is taken up by the plant and how much is lost into the environment.   Which radionuclide would you use for this purpose and why?</vt:lpstr>
      <vt:lpstr>PowerPoint Presentation</vt:lpstr>
      <vt:lpstr>Analysing the relative abundance of particular naturally-occurring radioisotopes is of vital importance in determining the age of rocks and other materials that are of interest to geologists, anthropologists, hydrologists, and archaeologists, among others.   Which radionuclide would you use to measure the age of wood and why?</vt:lpstr>
      <vt:lpstr>PowerPoint Presentation</vt:lpstr>
      <vt:lpstr>Radioisotopes can be used to accurately measure the thickness of many different sheet materials.   They measure the amount of radiation from a source which has been absorbed in materials.   Which radionuclide would you use to measure the thickness of an extruded metal pipe, why did you choose this radionuclide?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 Hemming</dc:creator>
  <cp:lastModifiedBy>Sarah Lu</cp:lastModifiedBy>
  <cp:revision>224</cp:revision>
  <dcterms:created xsi:type="dcterms:W3CDTF">2022-12-20T08:12:17Z</dcterms:created>
  <dcterms:modified xsi:type="dcterms:W3CDTF">2023-04-17T16:09:01Z</dcterms:modified>
</cp:coreProperties>
</file>