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3.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4.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5.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9" r:id="rId1"/>
    <p:sldMasterId id="2147483789" r:id="rId2"/>
    <p:sldMasterId id="2147483824" r:id="rId3"/>
    <p:sldMasterId id="2147483803" r:id="rId4"/>
    <p:sldMasterId id="2147483838" r:id="rId5"/>
    <p:sldMasterId id="2147483846" r:id="rId6"/>
  </p:sldMasterIdLst>
  <p:notesMasterIdLst>
    <p:notesMasterId r:id="rId8"/>
  </p:notesMasterIdLst>
  <p:handoutMasterIdLst>
    <p:handoutMasterId r:id="rId9"/>
  </p:handoutMasterIdLst>
  <p:sldIdLst>
    <p:sldId id="40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0D22D43-F5B4-4557-927D-3F65E086211A}">
          <p14:sldIdLst>
            <p14:sldId id="401"/>
          </p14:sldIdLst>
        </p14:section>
      </p14:sectionLst>
    </p:ext>
    <p:ext uri="{EFAFB233-063F-42B5-8137-9DF3F51BA10A}">
      <p15:sldGuideLst xmlns:p15="http://schemas.microsoft.com/office/powerpoint/2012/main">
        <p15:guide id="2" pos="483" userDrawn="1">
          <p15:clr>
            <a:srgbClr val="A4A3A4"/>
          </p15:clr>
        </p15:guide>
        <p15:guide id="3" orient="horz" pos="731" userDrawn="1">
          <p15:clr>
            <a:srgbClr val="A4A3A4"/>
          </p15:clr>
        </p15:guide>
        <p15:guide id="4" pos="7219" userDrawn="1">
          <p15:clr>
            <a:srgbClr val="A4A3A4"/>
          </p15:clr>
        </p15:guide>
        <p15:guide id="5" orient="horz" pos="1185" userDrawn="1">
          <p15:clr>
            <a:srgbClr val="A4A3A4"/>
          </p15:clr>
        </p15:guide>
        <p15:guide id="6" pos="3879" userDrawn="1">
          <p15:clr>
            <a:srgbClr val="A4A3A4"/>
          </p15:clr>
        </p15:guide>
        <p15:guide id="7" orient="horz" pos="3894">
          <p15:clr>
            <a:srgbClr val="A4A3A4"/>
          </p15:clr>
        </p15:guide>
        <p15:guide id="8" orient="horz" pos="1165">
          <p15:clr>
            <a:srgbClr val="A4A3A4"/>
          </p15:clr>
        </p15:guide>
        <p15:guide id="9" orient="horz" pos="878"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F47"/>
    <a:srgbClr val="F941D6"/>
    <a:srgbClr val="FFC845"/>
    <a:srgbClr val="33466E"/>
    <a:srgbClr val="FF9800"/>
    <a:srgbClr val="000000"/>
    <a:srgbClr val="FFC601"/>
    <a:srgbClr val="071C49"/>
    <a:srgbClr val="1EB3E5"/>
    <a:srgbClr val="071D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60" y="320"/>
      </p:cViewPr>
      <p:guideLst>
        <p:guide pos="483"/>
        <p:guide orient="horz" pos="731"/>
        <p:guide pos="7219"/>
        <p:guide orient="horz" pos="1185"/>
        <p:guide pos="3879"/>
        <p:guide orient="horz" pos="3894"/>
        <p:guide orient="horz" pos="1165"/>
        <p:guide orient="horz" pos="878"/>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viewProps" Target="viewProps.xml"/><Relationship Id="rId5" Type="http://schemas.openxmlformats.org/officeDocument/2006/relationships/slideMaster" Target="slideMasters/slideMaster5.xml"/><Relationship Id="rId1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handoutMaster" Target="handoutMasters/handoutMaster1.xml"/><Relationship Id="rId14"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5973A16-1294-4A1B-96CB-48904A14D20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B1E58332-6E9E-44BB-88F0-3BE2486C290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7C77135-1A30-4954-849D-22AA68799396}" type="datetimeFigureOut">
              <a:rPr lang="en-GB" smtClean="0"/>
              <a:t>29/01/2024</a:t>
            </a:fld>
            <a:endParaRPr lang="en-GB"/>
          </a:p>
        </p:txBody>
      </p:sp>
      <p:sp>
        <p:nvSpPr>
          <p:cNvPr id="4" name="Footer Placeholder 3">
            <a:extLst>
              <a:ext uri="{FF2B5EF4-FFF2-40B4-BE49-F238E27FC236}">
                <a16:creationId xmlns:a16="http://schemas.microsoft.com/office/drawing/2014/main" id="{4DC07517-E458-48A2-B85B-012F76F2F54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22954CD8-23C3-4C6E-9BAA-0FCECB00011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23102E3-7C54-43FF-9254-D50F3D6F197D}" type="slidenum">
              <a:rPr lang="en-GB" smtClean="0"/>
              <a:t>‹#›</a:t>
            </a:fld>
            <a:endParaRPr lang="en-GB"/>
          </a:p>
        </p:txBody>
      </p:sp>
    </p:spTree>
    <p:extLst>
      <p:ext uri="{BB962C8B-B14F-4D97-AF65-F5344CB8AC3E}">
        <p14:creationId xmlns:p14="http://schemas.microsoft.com/office/powerpoint/2010/main" val="28752850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E0FEEA-DAE7-4EF3-9BD7-B6883E5FFC86}" type="datetimeFigureOut">
              <a:rPr lang="en-GB" smtClean="0"/>
              <a:t>29/01/2024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B36FE3-D601-42E0-A774-49F74A862258}" type="slidenum">
              <a:rPr lang="en-GB" smtClean="0"/>
              <a:t>‹#›</a:t>
            </a:fld>
            <a:endParaRPr lang="en-GB"/>
          </a:p>
        </p:txBody>
      </p:sp>
    </p:spTree>
    <p:extLst>
      <p:ext uri="{BB962C8B-B14F-4D97-AF65-F5344CB8AC3E}">
        <p14:creationId xmlns:p14="http://schemas.microsoft.com/office/powerpoint/2010/main" val="1989924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FB36FE3-D601-42E0-A774-49F74A862258}" type="slidenum">
              <a:rPr lang="en-GB" smtClean="0"/>
              <a:t>1</a:t>
            </a:fld>
            <a:endParaRPr lang="en-GB"/>
          </a:p>
        </p:txBody>
      </p:sp>
    </p:spTree>
    <p:extLst>
      <p:ext uri="{BB962C8B-B14F-4D97-AF65-F5344CB8AC3E}">
        <p14:creationId xmlns:p14="http://schemas.microsoft.com/office/powerpoint/2010/main" val="2174060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options 1 and 2">
    <p:bg>
      <p:bgPr>
        <a:solidFill>
          <a:schemeClr val="bg1"/>
        </a:solidFill>
        <a:effectLst/>
      </p:bgPr>
    </p:bg>
    <p:spTree>
      <p:nvGrpSpPr>
        <p:cNvPr id="1" name=""/>
        <p:cNvGrpSpPr/>
        <p:nvPr/>
      </p:nvGrpSpPr>
      <p:grpSpPr>
        <a:xfrm>
          <a:off x="0" y="0"/>
          <a:ext cx="0" cy="0"/>
          <a:chOff x="0" y="0"/>
          <a:chExt cx="0" cy="0"/>
        </a:xfrm>
      </p:grpSpPr>
      <p:sp>
        <p:nvSpPr>
          <p:cNvPr id="25" name="Date Placeholder 1">
            <a:extLst>
              <a:ext uri="{FF2B5EF4-FFF2-40B4-BE49-F238E27FC236}">
                <a16:creationId xmlns:a16="http://schemas.microsoft.com/office/drawing/2014/main" id="{D75394B1-85C7-4AB7-ACF3-A38C240630BA}"/>
              </a:ext>
            </a:extLst>
          </p:cNvPr>
          <p:cNvSpPr>
            <a:spLocks noGrp="1"/>
          </p:cNvSpPr>
          <p:nvPr>
            <p:ph type="dt" sz="half" idx="2"/>
          </p:nvPr>
        </p:nvSpPr>
        <p:spPr>
          <a:xfrm>
            <a:off x="9202031" y="6560191"/>
            <a:ext cx="2743200" cy="203229"/>
          </a:xfrm>
          <a:prstGeom prst="rect">
            <a:avLst/>
          </a:prstGeom>
        </p:spPr>
        <p:txBody>
          <a:bodyPr vert="horz" lIns="0" tIns="0" rIns="0" bIns="0" rtlCol="0" anchor="b" anchorCtr="0"/>
          <a:lstStyle>
            <a:lvl1pPr algn="r">
              <a:defRPr sz="1200">
                <a:solidFill>
                  <a:schemeClr val="bg1"/>
                </a:solidFill>
              </a:defRPr>
            </a:lvl1pPr>
          </a:lstStyle>
          <a:p>
            <a:r>
              <a:rPr lang="en-GB"/>
              <a:t>Month YYYY</a:t>
            </a:r>
          </a:p>
        </p:txBody>
      </p:sp>
      <p:sp>
        <p:nvSpPr>
          <p:cNvPr id="8" name="Footer Placeholder 6">
            <a:extLst>
              <a:ext uri="{FF2B5EF4-FFF2-40B4-BE49-F238E27FC236}">
                <a16:creationId xmlns:a16="http://schemas.microsoft.com/office/drawing/2014/main" id="{88502135-5917-426A-B30C-E1B371D751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chemeClr val="bg1"/>
                </a:solidFill>
              </a:defRPr>
            </a:lvl1pPr>
          </a:lstStyle>
          <a:p>
            <a:endParaRPr lang="en-GB"/>
          </a:p>
        </p:txBody>
      </p:sp>
    </p:spTree>
    <p:extLst>
      <p:ext uri="{BB962C8B-B14F-4D97-AF65-F5344CB8AC3E}">
        <p14:creationId xmlns:p14="http://schemas.microsoft.com/office/powerpoint/2010/main" val="1715607612"/>
      </p:ext>
    </p:extLst>
  </p:cSld>
  <p:clrMapOvr>
    <a:masterClrMapping/>
  </p:clrMapOvr>
  <p:extLst>
    <p:ext uri="{DCECCB84-F9BA-43D5-87BE-67443E8EF086}">
      <p15:sldGuideLst xmlns:p15="http://schemas.microsoft.com/office/powerpoint/2012/main">
        <p15:guide id="1" pos="461"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slide: Feature image (dark backgroun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1"/>
            <a:ext cx="11316185" cy="546092"/>
          </a:xfrm>
          <a:prstGeom prst="rect">
            <a:avLst/>
          </a:prstGeom>
        </p:spPr>
        <p:txBody>
          <a:bodyPr/>
          <a:lstStyle>
            <a:lvl1pPr>
              <a:defRPr baseline="0">
                <a:solidFill>
                  <a:schemeClr val="bg1"/>
                </a:solidFill>
              </a:defRPr>
            </a:lvl1pPr>
          </a:lstStyle>
          <a:p>
            <a:endParaRPr lang="en-GB"/>
          </a:p>
        </p:txBody>
      </p:sp>
      <p:sp>
        <p:nvSpPr>
          <p:cNvPr id="5" name="Slide Number Placeholder 4"/>
          <p:cNvSpPr>
            <a:spLocks noGrp="1"/>
          </p:cNvSpPr>
          <p:nvPr>
            <p:ph type="sldNum" sz="quarter" idx="13"/>
          </p:nvPr>
        </p:nvSpPr>
        <p:spPr>
          <a:xfrm>
            <a:off x="10800000" y="6588000"/>
            <a:ext cx="1080000" cy="180000"/>
          </a:xfrm>
          <a:prstGeom prst="rect">
            <a:avLst/>
          </a:prstGeom>
        </p:spPr>
        <p:txBody>
          <a:bodyPr/>
          <a:lstStyle>
            <a:lvl1pPr>
              <a:defRPr>
                <a:solidFill>
                  <a:schemeClr val="bg1"/>
                </a:solidFill>
              </a:defRPr>
            </a:lvl1pPr>
          </a:lstStyle>
          <a:p>
            <a:fld id="{5C01B2B2-3B32-4177-9645-58C2813D6AA3}" type="slidenum">
              <a:rPr lang="en-GB" smtClean="0"/>
              <a:pPr/>
              <a:t>‹#›</a:t>
            </a:fld>
            <a:endParaRPr lang="en-GB"/>
          </a:p>
        </p:txBody>
      </p:sp>
      <p:sp>
        <p:nvSpPr>
          <p:cNvPr id="10" name="Content Placeholder 9"/>
          <p:cNvSpPr>
            <a:spLocks noGrp="1"/>
          </p:cNvSpPr>
          <p:nvPr>
            <p:ph sz="quarter" idx="14"/>
          </p:nvPr>
        </p:nvSpPr>
        <p:spPr>
          <a:xfrm>
            <a:off x="360000" y="2160000"/>
            <a:ext cx="5126038" cy="3636000"/>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endParaRPr lang="en-GB"/>
          </a:p>
        </p:txBody>
      </p:sp>
      <p:sp>
        <p:nvSpPr>
          <p:cNvPr id="7" name="Footer Placeholder 6">
            <a:extLst>
              <a:ext uri="{FF2B5EF4-FFF2-40B4-BE49-F238E27FC236}">
                <a16:creationId xmlns:a16="http://schemas.microsoft.com/office/drawing/2014/main" id="{1F49C458-E82C-46FC-A504-70436BE77649}"/>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chemeClr val="bg1"/>
                </a:solidFill>
              </a:defRPr>
            </a:lvl1pPr>
          </a:lstStyle>
          <a:p>
            <a:endParaRPr lang="en-GB"/>
          </a:p>
        </p:txBody>
      </p:sp>
    </p:spTree>
    <p:extLst>
      <p:ext uri="{BB962C8B-B14F-4D97-AF65-F5344CB8AC3E}">
        <p14:creationId xmlns:p14="http://schemas.microsoft.com/office/powerpoint/2010/main" val="785146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slide: Dark background">
    <p:bg>
      <p:bgPr>
        <a:solidFill>
          <a:schemeClr val="tx1"/>
        </a:solidFill>
        <a:effectLst/>
      </p:bgPr>
    </p:bg>
    <p:spTree>
      <p:nvGrpSpPr>
        <p:cNvPr id="1" name=""/>
        <p:cNvGrpSpPr/>
        <p:nvPr/>
      </p:nvGrpSpPr>
      <p:grpSpPr>
        <a:xfrm>
          <a:off x="0" y="0"/>
          <a:ext cx="0" cy="0"/>
          <a:chOff x="0" y="0"/>
          <a:chExt cx="0" cy="0"/>
        </a:xfrm>
      </p:grpSpPr>
      <p:sp>
        <p:nvSpPr>
          <p:cNvPr id="26" name="Slide Number Placeholder 2">
            <a:extLst>
              <a:ext uri="{FF2B5EF4-FFF2-40B4-BE49-F238E27FC236}">
                <a16:creationId xmlns:a16="http://schemas.microsoft.com/office/drawing/2014/main" id="{EB777534-6176-483C-A4DB-54059778A0E1}"/>
              </a:ext>
            </a:extLst>
          </p:cNvPr>
          <p:cNvSpPr>
            <a:spLocks noGrp="1"/>
          </p:cNvSpPr>
          <p:nvPr>
            <p:ph type="sldNum" sz="quarter" idx="4"/>
          </p:nvPr>
        </p:nvSpPr>
        <p:spPr>
          <a:xfrm>
            <a:off x="10800000" y="6588000"/>
            <a:ext cx="1080000" cy="180000"/>
          </a:xfrm>
          <a:prstGeom prst="rect">
            <a:avLst/>
          </a:prstGeom>
        </p:spPr>
        <p:txBody>
          <a:bodyPr vert="horz" lIns="0" tIns="0" rIns="0" bIns="0" rtlCol="0" anchor="b" anchorCtr="0"/>
          <a:lstStyle>
            <a:lvl1pPr marL="0" algn="r" defTabSz="914400" rtl="0" eaLnBrk="1" latinLnBrk="0" hangingPunct="1">
              <a:defRPr lang="en-GB" sz="1200" kern="1200" smtClean="0">
                <a:solidFill>
                  <a:schemeClr val="bg1"/>
                </a:solidFill>
                <a:latin typeface="Arial" panose="020B0604020202020204" pitchFamily="34" charset="0"/>
                <a:ea typeface="+mn-ea"/>
                <a:cs typeface="Arial" panose="020B0604020202020204" pitchFamily="34" charset="0"/>
              </a:defRPr>
            </a:lvl1pPr>
          </a:lstStyle>
          <a:p>
            <a:fld id="{5C01B2B2-3B32-4177-9645-58C2813D6AA3}" type="slidenum">
              <a:rPr lang="en-GB" smtClean="0"/>
              <a:pPr/>
              <a:t>‹#›</a:t>
            </a:fld>
            <a:endParaRPr lang="en-GB"/>
          </a:p>
        </p:txBody>
      </p:sp>
      <p:sp>
        <p:nvSpPr>
          <p:cNvPr id="27" name="Footer Placeholder 6">
            <a:extLst>
              <a:ext uri="{FF2B5EF4-FFF2-40B4-BE49-F238E27FC236}">
                <a16:creationId xmlns:a16="http://schemas.microsoft.com/office/drawing/2014/main" id="{D825B6D9-4B91-4DF1-A92B-14829711F1B2}"/>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chemeClr val="bg1"/>
                </a:solidFill>
              </a:defRPr>
            </a:lvl1pPr>
          </a:lstStyle>
          <a:p>
            <a:endParaRPr lang="en-GB"/>
          </a:p>
        </p:txBody>
      </p:sp>
    </p:spTree>
    <p:extLst>
      <p:ext uri="{BB962C8B-B14F-4D97-AF65-F5344CB8AC3E}">
        <p14:creationId xmlns:p14="http://schemas.microsoft.com/office/powerpoint/2010/main" val="1441354518"/>
      </p:ext>
    </p:extLst>
  </p:cSld>
  <p:clrMapOvr>
    <a:masterClrMapping/>
  </p:clrMapOvr>
  <p:extLst>
    <p:ext uri="{DCECCB84-F9BA-43D5-87BE-67443E8EF086}">
      <p15:sldGuideLst xmlns:p15="http://schemas.microsoft.com/office/powerpoint/2012/main">
        <p15:guide id="1" orient="horz" pos="867">
          <p15:clr>
            <a:srgbClr val="FBAE40"/>
          </p15:clr>
        </p15:guide>
        <p15:guide id="2" pos="7197">
          <p15:clr>
            <a:srgbClr val="FBAE40"/>
          </p15:clr>
        </p15:guide>
        <p15:guide id="3" pos="483">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slide: Corner art">
    <p:bg>
      <p:bgPr>
        <a:solidFill>
          <a:schemeClr val="tx1"/>
        </a:solidFill>
        <a:effectLst/>
      </p:bgPr>
    </p:bg>
    <p:spTree>
      <p:nvGrpSpPr>
        <p:cNvPr id="1" name=""/>
        <p:cNvGrpSpPr/>
        <p:nvPr/>
      </p:nvGrpSpPr>
      <p:grpSpPr>
        <a:xfrm>
          <a:off x="0" y="0"/>
          <a:ext cx="0" cy="0"/>
          <a:chOff x="0" y="0"/>
          <a:chExt cx="0" cy="0"/>
        </a:xfrm>
      </p:grpSpPr>
      <p:sp>
        <p:nvSpPr>
          <p:cNvPr id="26" name="Slide Number Placeholder 2">
            <a:extLst>
              <a:ext uri="{FF2B5EF4-FFF2-40B4-BE49-F238E27FC236}">
                <a16:creationId xmlns:a16="http://schemas.microsoft.com/office/drawing/2014/main" id="{EB777534-6176-483C-A4DB-54059778A0E1}"/>
              </a:ext>
            </a:extLst>
          </p:cNvPr>
          <p:cNvSpPr>
            <a:spLocks noGrp="1"/>
          </p:cNvSpPr>
          <p:nvPr>
            <p:ph type="sldNum" sz="quarter" idx="4"/>
          </p:nvPr>
        </p:nvSpPr>
        <p:spPr>
          <a:xfrm>
            <a:off x="10800000" y="6588000"/>
            <a:ext cx="1080000" cy="180000"/>
          </a:xfrm>
          <a:prstGeom prst="rect">
            <a:avLst/>
          </a:prstGeom>
        </p:spPr>
        <p:txBody>
          <a:bodyPr vert="horz" lIns="0" tIns="0" rIns="0" bIns="0" rtlCol="0" anchor="b" anchorCtr="0"/>
          <a:lstStyle>
            <a:lvl1pPr marL="0" algn="r" defTabSz="914400" rtl="0" eaLnBrk="1" latinLnBrk="0" hangingPunct="1">
              <a:defRPr lang="en-GB" sz="1200" kern="1200" smtClean="0">
                <a:solidFill>
                  <a:schemeClr val="bg1"/>
                </a:solidFill>
                <a:latin typeface="Arial" panose="020B0604020202020204" pitchFamily="34" charset="0"/>
                <a:ea typeface="+mn-ea"/>
                <a:cs typeface="Arial" panose="020B0604020202020204" pitchFamily="34" charset="0"/>
              </a:defRPr>
            </a:lvl1pPr>
          </a:lstStyle>
          <a:p>
            <a:fld id="{5C01B2B2-3B32-4177-9645-58C2813D6AA3}" type="slidenum">
              <a:rPr lang="en-GB" smtClean="0"/>
              <a:pPr/>
              <a:t>‹#›</a:t>
            </a:fld>
            <a:endParaRPr lang="en-GB"/>
          </a:p>
        </p:txBody>
      </p:sp>
      <p:sp>
        <p:nvSpPr>
          <p:cNvPr id="27" name="Footer Placeholder 6">
            <a:extLst>
              <a:ext uri="{FF2B5EF4-FFF2-40B4-BE49-F238E27FC236}">
                <a16:creationId xmlns:a16="http://schemas.microsoft.com/office/drawing/2014/main" id="{D825B6D9-4B91-4DF1-A92B-14829711F1B2}"/>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chemeClr val="bg1"/>
                </a:solidFill>
              </a:defRPr>
            </a:lvl1pPr>
          </a:lstStyle>
          <a:p>
            <a:endParaRPr lang="en-GB"/>
          </a:p>
        </p:txBody>
      </p:sp>
      <p:sp>
        <p:nvSpPr>
          <p:cNvPr id="2" name="Isosceles Triangle 1">
            <a:extLst>
              <a:ext uri="{FF2B5EF4-FFF2-40B4-BE49-F238E27FC236}">
                <a16:creationId xmlns:a16="http://schemas.microsoft.com/office/drawing/2014/main" id="{01A42BA4-7F43-7F3A-5207-3DCA2A2E3C21}"/>
              </a:ext>
            </a:extLst>
          </p:cNvPr>
          <p:cNvSpPr/>
          <p:nvPr userDrawn="1"/>
        </p:nvSpPr>
        <p:spPr>
          <a:xfrm rot="5400000">
            <a:off x="-21839" y="18613"/>
            <a:ext cx="4601603" cy="4557925"/>
          </a:xfrm>
          <a:custGeom>
            <a:avLst/>
            <a:gdLst>
              <a:gd name="connsiteX0" fmla="*/ 0 w 4554419"/>
              <a:gd name="connsiteY0" fmla="*/ 4572000 h 4572000"/>
              <a:gd name="connsiteX1" fmla="*/ 2277210 w 4554419"/>
              <a:gd name="connsiteY1" fmla="*/ 0 h 4572000"/>
              <a:gd name="connsiteX2" fmla="*/ 4554419 w 4554419"/>
              <a:gd name="connsiteY2" fmla="*/ 4572000 h 4572000"/>
              <a:gd name="connsiteX3" fmla="*/ 0 w 4554419"/>
              <a:gd name="connsiteY3" fmla="*/ 4572000 h 4572000"/>
              <a:gd name="connsiteX0" fmla="*/ 0 w 4554419"/>
              <a:gd name="connsiteY0" fmla="*/ 5187465 h 5187465"/>
              <a:gd name="connsiteX1" fmla="*/ 17587 w 4554419"/>
              <a:gd name="connsiteY1" fmla="*/ 0 h 5187465"/>
              <a:gd name="connsiteX2" fmla="*/ 4554419 w 4554419"/>
              <a:gd name="connsiteY2" fmla="*/ 5187465 h 5187465"/>
              <a:gd name="connsiteX3" fmla="*/ 0 w 4554419"/>
              <a:gd name="connsiteY3" fmla="*/ 5187465 h 5187465"/>
              <a:gd name="connsiteX0" fmla="*/ 0 w 4554419"/>
              <a:gd name="connsiteY0" fmla="*/ 4563211 h 4563211"/>
              <a:gd name="connsiteX1" fmla="*/ 8795 w 4554419"/>
              <a:gd name="connsiteY1" fmla="*/ 0 h 4563211"/>
              <a:gd name="connsiteX2" fmla="*/ 4554419 w 4554419"/>
              <a:gd name="connsiteY2" fmla="*/ 4563211 h 4563211"/>
              <a:gd name="connsiteX3" fmla="*/ 0 w 4554419"/>
              <a:gd name="connsiteY3" fmla="*/ 4563211 h 4563211"/>
              <a:gd name="connsiteX0" fmla="*/ 3194 w 4557613"/>
              <a:gd name="connsiteY0" fmla="*/ 4557925 h 4557925"/>
              <a:gd name="connsiteX1" fmla="*/ 1519 w 4557613"/>
              <a:gd name="connsiteY1" fmla="*/ 0 h 4557925"/>
              <a:gd name="connsiteX2" fmla="*/ 4557613 w 4557613"/>
              <a:gd name="connsiteY2" fmla="*/ 4557925 h 4557925"/>
              <a:gd name="connsiteX3" fmla="*/ 3194 w 4557613"/>
              <a:gd name="connsiteY3" fmla="*/ 4557925 h 4557925"/>
            </a:gdLst>
            <a:ahLst/>
            <a:cxnLst>
              <a:cxn ang="0">
                <a:pos x="connsiteX0" y="connsiteY0"/>
              </a:cxn>
              <a:cxn ang="0">
                <a:pos x="connsiteX1" y="connsiteY1"/>
              </a:cxn>
              <a:cxn ang="0">
                <a:pos x="connsiteX2" y="connsiteY2"/>
              </a:cxn>
              <a:cxn ang="0">
                <a:pos x="connsiteX3" y="connsiteY3"/>
              </a:cxn>
            </a:cxnLst>
            <a:rect l="l" t="t" r="r" b="b"/>
            <a:pathLst>
              <a:path w="4557613" h="4557925">
                <a:moveTo>
                  <a:pt x="3194" y="4557925"/>
                </a:moveTo>
                <a:cubicBezTo>
                  <a:pt x="9056" y="2828770"/>
                  <a:pt x="-4343" y="1729155"/>
                  <a:pt x="1519" y="0"/>
                </a:cubicBezTo>
                <a:lnTo>
                  <a:pt x="4557613" y="4557925"/>
                </a:lnTo>
                <a:lnTo>
                  <a:pt x="3194" y="4557925"/>
                </a:lnTo>
                <a:close/>
              </a:path>
            </a:pathLst>
          </a:custGeom>
          <a:solidFill>
            <a:srgbClr val="333C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38744269"/>
      </p:ext>
    </p:extLst>
  </p:cSld>
  <p:clrMapOvr>
    <a:masterClrMapping/>
  </p:clrMapOvr>
  <p:extLst>
    <p:ext uri="{DCECCB84-F9BA-43D5-87BE-67443E8EF086}">
      <p15:sldGuideLst xmlns:p15="http://schemas.microsoft.com/office/powerpoint/2012/main">
        <p15:guide id="1" orient="horz" pos="867">
          <p15:clr>
            <a:srgbClr val="FBAE40"/>
          </p15:clr>
        </p15:guide>
        <p15:guide id="2" pos="7197">
          <p15:clr>
            <a:srgbClr val="FBAE40"/>
          </p15:clr>
        </p15:guide>
        <p15:guide id="3" pos="483">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Guidance slide: Template title page">
    <p:bg>
      <p:bgPr>
        <a:solidFill>
          <a:schemeClr val="bg1"/>
        </a:solidFill>
        <a:effectLst/>
      </p:bgPr>
    </p:bg>
    <p:spTree>
      <p:nvGrpSpPr>
        <p:cNvPr id="1" name=""/>
        <p:cNvGrpSpPr/>
        <p:nvPr/>
      </p:nvGrpSpPr>
      <p:grpSpPr>
        <a:xfrm>
          <a:off x="0" y="0"/>
          <a:ext cx="0" cy="0"/>
          <a:chOff x="0" y="0"/>
          <a:chExt cx="0" cy="0"/>
        </a:xfrm>
      </p:grpSpPr>
      <p:pic>
        <p:nvPicPr>
          <p:cNvPr id="3" name="Graphic 2">
            <a:extLst>
              <a:ext uri="{FF2B5EF4-FFF2-40B4-BE49-F238E27FC236}">
                <a16:creationId xmlns:a16="http://schemas.microsoft.com/office/drawing/2014/main" id="{4E5FD955-096C-A0BD-3334-369152A6EFBB}"/>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0" y="1028829"/>
            <a:ext cx="6488723" cy="1978893"/>
          </a:xfrm>
          <a:prstGeom prst="rect">
            <a:avLst/>
          </a:prstGeom>
        </p:spPr>
      </p:pic>
      <p:sp>
        <p:nvSpPr>
          <p:cNvPr id="26" name="Slide Number Placeholder 2">
            <a:extLst>
              <a:ext uri="{FF2B5EF4-FFF2-40B4-BE49-F238E27FC236}">
                <a16:creationId xmlns:a16="http://schemas.microsoft.com/office/drawing/2014/main" id="{EB777534-6176-483C-A4DB-54059778A0E1}"/>
              </a:ext>
            </a:extLst>
          </p:cNvPr>
          <p:cNvSpPr>
            <a:spLocks noGrp="1"/>
          </p:cNvSpPr>
          <p:nvPr>
            <p:ph type="sldNum" sz="quarter" idx="4"/>
          </p:nvPr>
        </p:nvSpPr>
        <p:spPr>
          <a:xfrm>
            <a:off x="10800000" y="6588000"/>
            <a:ext cx="1080000" cy="180000"/>
          </a:xfrm>
          <a:prstGeom prst="rect">
            <a:avLst/>
          </a:prstGeom>
        </p:spPr>
        <p:txBody>
          <a:bodyPr vert="horz" lIns="0" tIns="0" rIns="0" bIns="0" rtlCol="0" anchor="b" anchorCtr="0"/>
          <a:lstStyle>
            <a:lvl1pPr marL="0" algn="r" defTabSz="914400" rtl="0" eaLnBrk="1" latinLnBrk="0" hangingPunct="1">
              <a:defRPr lang="en-GB" sz="1200" kern="1200" smtClean="0">
                <a:solidFill>
                  <a:srgbClr val="33466E"/>
                </a:solidFill>
                <a:latin typeface="Arial" panose="020B0604020202020204" pitchFamily="34" charset="0"/>
                <a:ea typeface="+mn-ea"/>
                <a:cs typeface="Arial" panose="020B0604020202020204" pitchFamily="34" charset="0"/>
              </a:defRPr>
            </a:lvl1pPr>
          </a:lstStyle>
          <a:p>
            <a:fld id="{5C01B2B2-3B32-4177-9645-58C2813D6AA3}" type="slidenum">
              <a:rPr lang="en-GB" smtClean="0"/>
              <a:pPr/>
              <a:t>‹#›</a:t>
            </a:fld>
            <a:endParaRPr lang="en-GB"/>
          </a:p>
        </p:txBody>
      </p:sp>
      <p:sp>
        <p:nvSpPr>
          <p:cNvPr id="2" name="Rectangle 1">
            <a:extLst>
              <a:ext uri="{FF2B5EF4-FFF2-40B4-BE49-F238E27FC236}">
                <a16:creationId xmlns:a16="http://schemas.microsoft.com/office/drawing/2014/main" id="{17FE06AD-AAD0-0352-D790-19FE30B47927}"/>
              </a:ext>
            </a:extLst>
          </p:cNvPr>
          <p:cNvSpPr/>
          <p:nvPr userDrawn="1"/>
        </p:nvSpPr>
        <p:spPr>
          <a:xfrm>
            <a:off x="294426" y="96600"/>
            <a:ext cx="10290130" cy="338554"/>
          </a:xfrm>
          <a:prstGeom prst="rect">
            <a:avLst/>
          </a:prstGeom>
        </p:spPr>
        <p:txBody>
          <a:bodyPr wrap="square">
            <a:spAutoFit/>
          </a:bodyPr>
          <a:lstStyle/>
          <a:p>
            <a:r>
              <a:rPr lang="en-GB" sz="1600" b="0" kern="1200">
                <a:solidFill>
                  <a:schemeClr val="accent6">
                    <a:lumMod val="50000"/>
                  </a:schemeClr>
                </a:solidFill>
                <a:effectLst/>
                <a:latin typeface="Arial" panose="020B0604020202020204" pitchFamily="34" charset="0"/>
                <a:ea typeface="+mn-ea"/>
                <a:cs typeface="Arial" panose="020B0604020202020204" pitchFamily="34" charset="0"/>
              </a:rPr>
              <a:t>Delete this guidance slide before finalising your presentation.</a:t>
            </a:r>
            <a:r>
              <a:rPr kumimoji="0" lang="en-GB" sz="1600" b="0" i="0" u="none" strike="noStrike" kern="1200" cap="none" spc="0" normalizeH="0" baseline="0" noProof="0">
                <a:ln>
                  <a:noFill/>
                </a:ln>
                <a:solidFill>
                  <a:schemeClr val="accent6">
                    <a:lumMod val="50000"/>
                  </a:schemeClr>
                </a:solidFill>
                <a:effectLst/>
                <a:uLnTx/>
                <a:uFillTx/>
                <a:latin typeface="Arial" panose="020B0604020202020204" pitchFamily="34" charset="0"/>
                <a:ea typeface="+mn-ea"/>
                <a:cs typeface="Arial" panose="020B0604020202020204" pitchFamily="34" charset="0"/>
              </a:rPr>
              <a:t> </a:t>
            </a:r>
          </a:p>
        </p:txBody>
      </p:sp>
      <p:sp>
        <p:nvSpPr>
          <p:cNvPr id="5" name="Title 9">
            <a:extLst>
              <a:ext uri="{FF2B5EF4-FFF2-40B4-BE49-F238E27FC236}">
                <a16:creationId xmlns:a16="http://schemas.microsoft.com/office/drawing/2014/main" id="{7C92B0D4-430F-5434-914E-29D72AFB0B0F}"/>
              </a:ext>
            </a:extLst>
          </p:cNvPr>
          <p:cNvSpPr txBox="1">
            <a:spLocks/>
          </p:cNvSpPr>
          <p:nvPr userDrawn="1"/>
        </p:nvSpPr>
        <p:spPr>
          <a:xfrm>
            <a:off x="386011" y="1499162"/>
            <a:ext cx="5530483" cy="1038225"/>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3300" kern="1200">
                <a:solidFill>
                  <a:srgbClr val="071C49"/>
                </a:solidFill>
                <a:latin typeface="Arial" panose="020B0604020202020204" pitchFamily="34" charset="0"/>
                <a:ea typeface="+mj-ea"/>
                <a:cs typeface="Arial" panose="020B0604020202020204" pitchFamily="34" charset="0"/>
              </a:defRPr>
            </a:lvl1pPr>
          </a:lstStyle>
          <a:p>
            <a:pPr>
              <a:spcAft>
                <a:spcPts val="600"/>
              </a:spcAft>
            </a:pPr>
            <a:r>
              <a:rPr lang="en-GB" sz="3600">
                <a:solidFill>
                  <a:schemeClr val="bg1"/>
                </a:solidFill>
              </a:rPr>
              <a:t>DNO PowerPoint template</a:t>
            </a:r>
          </a:p>
          <a:p>
            <a:pPr>
              <a:spcAft>
                <a:spcPts val="600"/>
              </a:spcAft>
            </a:pPr>
            <a:r>
              <a:rPr lang="en-GB" sz="3200">
                <a:solidFill>
                  <a:srgbClr val="1EB3E5"/>
                </a:solidFill>
              </a:rPr>
              <a:t>Updated May 2023</a:t>
            </a:r>
            <a:endParaRPr lang="en-GB" sz="3600">
              <a:solidFill>
                <a:srgbClr val="1EB3E5"/>
              </a:solidFill>
            </a:endParaRPr>
          </a:p>
        </p:txBody>
      </p:sp>
      <p:sp>
        <p:nvSpPr>
          <p:cNvPr id="9" name="TextBox 8">
            <a:extLst>
              <a:ext uri="{FF2B5EF4-FFF2-40B4-BE49-F238E27FC236}">
                <a16:creationId xmlns:a16="http://schemas.microsoft.com/office/drawing/2014/main" id="{AA430641-68FA-C98C-F61D-E42070860B81}"/>
              </a:ext>
            </a:extLst>
          </p:cNvPr>
          <p:cNvSpPr txBox="1"/>
          <p:nvPr userDrawn="1"/>
        </p:nvSpPr>
        <p:spPr>
          <a:xfrm>
            <a:off x="294426" y="3402839"/>
            <a:ext cx="9623298" cy="252376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lang="en-GB" sz="1600">
                <a:solidFill>
                  <a:srgbClr val="071D49"/>
                </a:solidFill>
              </a:rPr>
              <a:t>You can use this template to quickly create your own PowerPoint presentations for internal use.</a:t>
            </a:r>
          </a:p>
          <a:p>
            <a:pPr marL="0" marR="0" lvl="0" indent="0" algn="l" defTabSz="914400" rtl="0" eaLnBrk="1" fontAlgn="auto" latinLnBrk="0" hangingPunct="1">
              <a:lnSpc>
                <a:spcPct val="100000"/>
              </a:lnSpc>
              <a:spcBef>
                <a:spcPts val="0"/>
              </a:spcBef>
              <a:spcAft>
                <a:spcPts val="1200"/>
              </a:spcAft>
              <a:buClrTx/>
              <a:buSzTx/>
              <a:buFontTx/>
              <a:buNone/>
              <a:tabLst/>
              <a:defRPr/>
            </a:pPr>
            <a:r>
              <a:rPr lang="en-GB" sz="1600" b="1">
                <a:solidFill>
                  <a:srgbClr val="071D49"/>
                </a:solidFill>
              </a:rPr>
              <a:t>Please follow all formatting guidelines </a:t>
            </a:r>
            <a:r>
              <a:rPr lang="en-GB" sz="1600">
                <a:solidFill>
                  <a:srgbClr val="071D49"/>
                </a:solidFill>
              </a:rPr>
              <a:t>to ensure that your presentation stays consistent with DNO branding and visual standards, and remember to start with a fresh copy of the template each time you want to make a new presentation.</a:t>
            </a:r>
          </a:p>
          <a:p>
            <a:pPr marL="0" marR="0" lvl="0" indent="0" algn="l" defTabSz="914400" rtl="0" eaLnBrk="1" fontAlgn="auto" latinLnBrk="0" hangingPunct="1">
              <a:lnSpc>
                <a:spcPct val="100000"/>
              </a:lnSpc>
              <a:spcBef>
                <a:spcPts val="0"/>
              </a:spcBef>
              <a:spcAft>
                <a:spcPts val="1200"/>
              </a:spcAft>
              <a:buClrTx/>
              <a:buSzTx/>
              <a:buFontTx/>
              <a:buNone/>
              <a:tabLst/>
              <a:defRPr/>
            </a:pPr>
            <a:r>
              <a:rPr lang="en-GB" sz="1600">
                <a:solidFill>
                  <a:srgbClr val="071D49"/>
                </a:solidFill>
              </a:rPr>
              <a:t>This template has been designed with simplicity in mind. Certain parts of slides (such as the background image on the title slides, or the line at the bottom of each slide), have been </a:t>
            </a:r>
            <a:r>
              <a:rPr lang="en-GB" sz="1600" b="1">
                <a:solidFill>
                  <a:srgbClr val="071D49"/>
                </a:solidFill>
              </a:rPr>
              <a:t>locked</a:t>
            </a:r>
            <a:r>
              <a:rPr lang="en-GB" sz="1600">
                <a:solidFill>
                  <a:srgbClr val="071D49"/>
                </a:solidFill>
              </a:rPr>
              <a:t> to preserve the formatting and avoid accidental changes, so you won’t be able to edit them. This is intentional.</a:t>
            </a:r>
          </a:p>
          <a:p>
            <a:pPr marL="0" marR="0" lvl="0" indent="0" algn="l" defTabSz="914400" rtl="0" eaLnBrk="1" fontAlgn="auto" latinLnBrk="0" hangingPunct="1">
              <a:lnSpc>
                <a:spcPct val="100000"/>
              </a:lnSpc>
              <a:spcBef>
                <a:spcPts val="0"/>
              </a:spcBef>
              <a:spcAft>
                <a:spcPts val="1200"/>
              </a:spcAft>
              <a:buClrTx/>
              <a:buSzTx/>
              <a:buFontTx/>
              <a:buNone/>
              <a:tabLst/>
              <a:defRPr/>
            </a:pPr>
            <a:r>
              <a:rPr lang="en-GB" sz="1600">
                <a:solidFill>
                  <a:srgbClr val="071D49"/>
                </a:solidFill>
              </a:rPr>
              <a:t>If you get stuck, please contact the Comms Team for assistance.</a:t>
            </a:r>
          </a:p>
        </p:txBody>
      </p:sp>
    </p:spTree>
    <p:extLst>
      <p:ext uri="{BB962C8B-B14F-4D97-AF65-F5344CB8AC3E}">
        <p14:creationId xmlns:p14="http://schemas.microsoft.com/office/powerpoint/2010/main" val="1033539524"/>
      </p:ext>
    </p:extLst>
  </p:cSld>
  <p:clrMapOvr>
    <a:masterClrMapping/>
  </p:clrMapOvr>
  <p:extLst>
    <p:ext uri="{DCECCB84-F9BA-43D5-87BE-67443E8EF086}">
      <p15:sldGuideLst xmlns:p15="http://schemas.microsoft.com/office/powerpoint/2012/main">
        <p15:guide id="1" orient="horz" pos="867">
          <p15:clr>
            <a:srgbClr val="FBAE40"/>
          </p15:clr>
        </p15:guide>
        <p15:guide id="2" pos="7197">
          <p15:clr>
            <a:srgbClr val="FBAE40"/>
          </p15:clr>
        </p15:guide>
        <p15:guide id="3" pos="483">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Guidance slide: Colours">
    <p:bg>
      <p:bgPr>
        <a:solidFill>
          <a:schemeClr val="bg1"/>
        </a:solidFill>
        <a:effectLst/>
      </p:bgPr>
    </p:bg>
    <p:spTree>
      <p:nvGrpSpPr>
        <p:cNvPr id="1" name=""/>
        <p:cNvGrpSpPr/>
        <p:nvPr/>
      </p:nvGrpSpPr>
      <p:grpSpPr>
        <a:xfrm>
          <a:off x="0" y="0"/>
          <a:ext cx="0" cy="0"/>
          <a:chOff x="0" y="0"/>
          <a:chExt cx="0" cy="0"/>
        </a:xfrm>
      </p:grpSpPr>
      <p:sp>
        <p:nvSpPr>
          <p:cNvPr id="26" name="Slide Number Placeholder 2">
            <a:extLst>
              <a:ext uri="{FF2B5EF4-FFF2-40B4-BE49-F238E27FC236}">
                <a16:creationId xmlns:a16="http://schemas.microsoft.com/office/drawing/2014/main" id="{EB777534-6176-483C-A4DB-54059778A0E1}"/>
              </a:ext>
            </a:extLst>
          </p:cNvPr>
          <p:cNvSpPr>
            <a:spLocks noGrp="1"/>
          </p:cNvSpPr>
          <p:nvPr>
            <p:ph type="sldNum" sz="quarter" idx="4"/>
          </p:nvPr>
        </p:nvSpPr>
        <p:spPr>
          <a:xfrm>
            <a:off x="10800000" y="6588000"/>
            <a:ext cx="1080000" cy="180000"/>
          </a:xfrm>
          <a:prstGeom prst="rect">
            <a:avLst/>
          </a:prstGeom>
        </p:spPr>
        <p:txBody>
          <a:bodyPr vert="horz" lIns="0" tIns="0" rIns="0" bIns="0" rtlCol="0" anchor="b" anchorCtr="0"/>
          <a:lstStyle>
            <a:lvl1pPr marL="0" algn="r" defTabSz="914400" rtl="0" eaLnBrk="1" latinLnBrk="0" hangingPunct="1">
              <a:defRPr lang="en-GB" sz="1200" kern="1200" smtClean="0">
                <a:solidFill>
                  <a:srgbClr val="33466E"/>
                </a:solidFill>
                <a:latin typeface="Arial" panose="020B0604020202020204" pitchFamily="34" charset="0"/>
                <a:ea typeface="+mn-ea"/>
                <a:cs typeface="Arial" panose="020B0604020202020204" pitchFamily="34" charset="0"/>
              </a:defRPr>
            </a:lvl1pPr>
          </a:lstStyle>
          <a:p>
            <a:fld id="{5C01B2B2-3B32-4177-9645-58C2813D6AA3}" type="slidenum">
              <a:rPr lang="en-GB" smtClean="0"/>
              <a:pPr/>
              <a:t>‹#›</a:t>
            </a:fld>
            <a:endParaRPr lang="en-GB"/>
          </a:p>
        </p:txBody>
      </p:sp>
      <p:sp>
        <p:nvSpPr>
          <p:cNvPr id="8" name="Text Placeholder 2">
            <a:extLst>
              <a:ext uri="{FF2B5EF4-FFF2-40B4-BE49-F238E27FC236}">
                <a16:creationId xmlns:a16="http://schemas.microsoft.com/office/drawing/2014/main" id="{F1D44728-D537-6046-9BF5-6A670B09E354}"/>
              </a:ext>
            </a:extLst>
          </p:cNvPr>
          <p:cNvSpPr txBox="1">
            <a:spLocks/>
          </p:cNvSpPr>
          <p:nvPr userDrawn="1"/>
        </p:nvSpPr>
        <p:spPr>
          <a:xfrm>
            <a:off x="360000" y="1802154"/>
            <a:ext cx="5736000" cy="3011391"/>
          </a:xfrm>
          <a:prstGeom prst="rect">
            <a:avLst/>
          </a:prstGeom>
        </p:spPr>
        <p:txBody>
          <a:bodyPr vert="horz" lIns="0" tIns="0" rIns="0" bIns="0" rtlCol="0">
            <a:noAutofit/>
          </a:bodyPr>
          <a:lstStyle>
            <a:lvl1pPr marL="0" indent="0" algn="l" defTabSz="914400" rtl="0" eaLnBrk="1" latinLnBrk="0" hangingPunct="1">
              <a:lnSpc>
                <a:spcPct val="90000"/>
              </a:lnSpc>
              <a:spcBef>
                <a:spcPts val="0"/>
              </a:spcBef>
              <a:spcAft>
                <a:spcPts val="600"/>
              </a:spcAft>
              <a:buFont typeface="Arial" panose="020B0604020202020204" pitchFamily="34" charset="0"/>
              <a:buNone/>
              <a:defRPr lang="en-US" sz="1800" b="0" kern="1200">
                <a:solidFill>
                  <a:srgbClr val="333C46"/>
                </a:solidFill>
                <a:latin typeface="Arial" panose="020B0604020202020204" pitchFamily="34" charset="0"/>
                <a:ea typeface="+mn-ea"/>
                <a:cs typeface="Arial" panose="020B0604020202020204" pitchFamily="34" charset="0"/>
              </a:defRPr>
            </a:lvl1pPr>
            <a:lvl2pPr marL="216000" indent="-216000" algn="l" defTabSz="914400" rtl="0" eaLnBrk="1" latinLnBrk="0" hangingPunct="1">
              <a:lnSpc>
                <a:spcPct val="90000"/>
              </a:lnSpc>
              <a:spcBef>
                <a:spcPts val="0"/>
              </a:spcBef>
              <a:spcAft>
                <a:spcPts val="600"/>
              </a:spcAft>
              <a:buFont typeface="Arial" panose="020B0604020202020204" pitchFamily="34" charset="0"/>
              <a:buChar char="•"/>
              <a:defRPr lang="en-US" sz="1800" kern="1200">
                <a:solidFill>
                  <a:srgbClr val="333C46"/>
                </a:solidFill>
                <a:latin typeface="Arial" panose="020B0604020202020204" pitchFamily="34" charset="0"/>
                <a:ea typeface="+mn-ea"/>
                <a:cs typeface="Arial" panose="020B0604020202020204" pitchFamily="34" charset="0"/>
              </a:defRPr>
            </a:lvl2pPr>
            <a:lvl3pPr marL="432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3pPr>
            <a:lvl4pPr marL="648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4pPr>
            <a:lvl5pPr marL="864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5pPr>
            <a:lvl6pPr marL="1080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6pPr>
            <a:lvl7pPr marL="288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7pPr>
            <a:lvl8pPr marL="576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Aft>
                <a:spcPts val="1200"/>
              </a:spcAft>
            </a:pPr>
            <a:r>
              <a:rPr lang="en-GB" sz="1600">
                <a:solidFill>
                  <a:srgbClr val="071D49"/>
                </a:solidFill>
              </a:rPr>
              <a:t>The DNO has a reduced colour palette from the main MOD colour palette to help create a consistent visual look that is different from central MOD material (see the image on the right). The main DNO colours are the </a:t>
            </a:r>
            <a:r>
              <a:rPr lang="en-GB" sz="1600" b="1">
                <a:solidFill>
                  <a:srgbClr val="071D49"/>
                </a:solidFill>
              </a:rPr>
              <a:t>MOD blues </a:t>
            </a:r>
            <a:r>
              <a:rPr lang="en-GB" sz="1600">
                <a:solidFill>
                  <a:srgbClr val="071D49"/>
                </a:solidFill>
              </a:rPr>
              <a:t>– however, the MOD purple and greys can also be used as supporting colours. </a:t>
            </a:r>
          </a:p>
          <a:p>
            <a:pPr>
              <a:lnSpc>
                <a:spcPct val="100000"/>
              </a:lnSpc>
              <a:spcAft>
                <a:spcPts val="1200"/>
              </a:spcAft>
            </a:pPr>
            <a:r>
              <a:rPr lang="en-GB" sz="1600" b="0" kern="1200">
                <a:solidFill>
                  <a:srgbClr val="071D49"/>
                </a:solidFill>
                <a:effectLst/>
                <a:latin typeface="Arial" panose="020B0604020202020204" pitchFamily="34" charset="0"/>
                <a:ea typeface="+mn-ea"/>
                <a:cs typeface="Arial" panose="020B0604020202020204" pitchFamily="34" charset="0"/>
              </a:rPr>
              <a:t>Only use the background and accent colour combinations shown here. Use </a:t>
            </a:r>
            <a:r>
              <a:rPr lang="en-GB" sz="1600" b="1" kern="1200">
                <a:solidFill>
                  <a:srgbClr val="071D49"/>
                </a:solidFill>
                <a:effectLst/>
                <a:latin typeface="Arial" panose="020B0604020202020204" pitchFamily="34" charset="0"/>
                <a:ea typeface="+mn-ea"/>
                <a:cs typeface="Arial" panose="020B0604020202020204" pitchFamily="34" charset="0"/>
              </a:rPr>
              <a:t>one</a:t>
            </a:r>
            <a:r>
              <a:rPr lang="en-GB" sz="1600" b="0" kern="1200">
                <a:solidFill>
                  <a:srgbClr val="071D49"/>
                </a:solidFill>
                <a:effectLst/>
                <a:latin typeface="Arial" panose="020B0604020202020204" pitchFamily="34" charset="0"/>
                <a:ea typeface="+mn-ea"/>
                <a:cs typeface="Arial" panose="020B0604020202020204" pitchFamily="34" charset="0"/>
              </a:rPr>
              <a:t> background colour and </a:t>
            </a:r>
            <a:r>
              <a:rPr lang="en-GB" sz="1600" b="1" kern="1200">
                <a:solidFill>
                  <a:srgbClr val="071D49"/>
                </a:solidFill>
                <a:effectLst/>
                <a:latin typeface="Arial" panose="020B0604020202020204" pitchFamily="34" charset="0"/>
                <a:ea typeface="+mn-ea"/>
                <a:cs typeface="Arial" panose="020B0604020202020204" pitchFamily="34" charset="0"/>
              </a:rPr>
              <a:t>one</a:t>
            </a:r>
            <a:r>
              <a:rPr lang="en-GB" sz="1600" b="0" kern="1200">
                <a:solidFill>
                  <a:srgbClr val="071D49"/>
                </a:solidFill>
                <a:effectLst/>
                <a:latin typeface="Arial" panose="020B0604020202020204" pitchFamily="34" charset="0"/>
                <a:ea typeface="+mn-ea"/>
                <a:cs typeface="Arial" panose="020B0604020202020204" pitchFamily="34" charset="0"/>
              </a:rPr>
              <a:t> accent colour. Apply the same colour combination to all slides. </a:t>
            </a:r>
          </a:p>
          <a:p>
            <a:pPr>
              <a:lnSpc>
                <a:spcPct val="100000"/>
              </a:lnSpc>
              <a:spcAft>
                <a:spcPts val="1200"/>
              </a:spcAft>
            </a:pPr>
            <a:r>
              <a:rPr lang="en-GB" sz="1600" b="0" kern="1200">
                <a:solidFill>
                  <a:srgbClr val="071D49"/>
                </a:solidFill>
                <a:effectLst/>
                <a:latin typeface="Arial" panose="020B0604020202020204" pitchFamily="34" charset="0"/>
                <a:ea typeface="+mn-ea"/>
                <a:cs typeface="Arial" panose="020B0604020202020204" pitchFamily="34" charset="0"/>
              </a:rPr>
              <a:t>This presentation example uses MOD Dark Blue and Bright Blue, which are the standard DNO colours.</a:t>
            </a:r>
          </a:p>
        </p:txBody>
      </p:sp>
      <p:pic>
        <p:nvPicPr>
          <p:cNvPr id="10" name="Picture 9">
            <a:extLst>
              <a:ext uri="{FF2B5EF4-FFF2-40B4-BE49-F238E27FC236}">
                <a16:creationId xmlns:a16="http://schemas.microsoft.com/office/drawing/2014/main" id="{7E554097-2082-EB41-8A54-684A2A580BF2}"/>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60000" y="5045396"/>
            <a:ext cx="1659993" cy="1093643"/>
          </a:xfrm>
          <a:prstGeom prst="rect">
            <a:avLst/>
          </a:prstGeom>
          <a:effectLst>
            <a:outerShdw blurRad="50800" dist="38100" dir="2700000" algn="tl" rotWithShape="0">
              <a:prstClr val="black">
                <a:alpha val="40000"/>
              </a:prstClr>
            </a:outerShdw>
          </a:effectLst>
        </p:spPr>
      </p:pic>
      <p:sp>
        <p:nvSpPr>
          <p:cNvPr id="12" name="Rectangle 11">
            <a:extLst>
              <a:ext uri="{FF2B5EF4-FFF2-40B4-BE49-F238E27FC236}">
                <a16:creationId xmlns:a16="http://schemas.microsoft.com/office/drawing/2014/main" id="{0905FD6F-5998-0A45-AA08-BA467EFD7AFE}"/>
              </a:ext>
            </a:extLst>
          </p:cNvPr>
          <p:cNvSpPr/>
          <p:nvPr userDrawn="1"/>
        </p:nvSpPr>
        <p:spPr>
          <a:xfrm>
            <a:off x="294426" y="96600"/>
            <a:ext cx="10290130" cy="338554"/>
          </a:xfrm>
          <a:prstGeom prst="rect">
            <a:avLst/>
          </a:prstGeom>
        </p:spPr>
        <p:txBody>
          <a:bodyPr wrap="square">
            <a:spAutoFit/>
          </a:bodyPr>
          <a:lstStyle/>
          <a:p>
            <a:r>
              <a:rPr lang="en-GB" sz="1600" b="0" kern="1200">
                <a:solidFill>
                  <a:schemeClr val="accent6">
                    <a:lumMod val="50000"/>
                  </a:schemeClr>
                </a:solidFill>
                <a:effectLst/>
                <a:latin typeface="Arial" panose="020B0604020202020204" pitchFamily="34" charset="0"/>
                <a:ea typeface="+mn-ea"/>
                <a:cs typeface="Arial" panose="020B0604020202020204" pitchFamily="34" charset="0"/>
              </a:rPr>
              <a:t>Delete this guidance slide before finalising your presentation.</a:t>
            </a:r>
            <a:r>
              <a:rPr kumimoji="0" lang="en-GB" sz="1600" b="0" i="0" u="none" strike="noStrike" kern="1200" cap="none" spc="0" normalizeH="0" baseline="0" noProof="0">
                <a:ln>
                  <a:noFill/>
                </a:ln>
                <a:solidFill>
                  <a:schemeClr val="accent6">
                    <a:lumMod val="50000"/>
                  </a:schemeClr>
                </a:solidFill>
                <a:effectLst/>
                <a:uLnTx/>
                <a:uFillTx/>
                <a:latin typeface="Arial" panose="020B0604020202020204" pitchFamily="34" charset="0"/>
                <a:ea typeface="+mn-ea"/>
                <a:cs typeface="Arial" panose="020B0604020202020204" pitchFamily="34" charset="0"/>
              </a:rPr>
              <a:t> </a:t>
            </a:r>
          </a:p>
        </p:txBody>
      </p:sp>
      <p:pic>
        <p:nvPicPr>
          <p:cNvPr id="3" name="Picture 2" descr="A picture containing timeline&#10;&#10;Description automatically generated">
            <a:extLst>
              <a:ext uri="{FF2B5EF4-FFF2-40B4-BE49-F238E27FC236}">
                <a16:creationId xmlns:a16="http://schemas.microsoft.com/office/drawing/2014/main" id="{1F56ABDB-E1A9-4185-9EF9-54E4941D73C7}"/>
              </a:ext>
            </a:extLst>
          </p:cNvPr>
          <p:cNvPicPr>
            <a:picLocks noChangeAspect="1"/>
          </p:cNvPicPr>
          <p:nvPr userDrawn="1"/>
        </p:nvPicPr>
        <p:blipFill>
          <a:blip r:embed="rId3"/>
          <a:stretch>
            <a:fillRect/>
          </a:stretch>
        </p:blipFill>
        <p:spPr>
          <a:xfrm>
            <a:off x="6394001" y="1046281"/>
            <a:ext cx="5437636" cy="4052770"/>
          </a:xfrm>
          <a:prstGeom prst="rect">
            <a:avLst/>
          </a:prstGeom>
        </p:spPr>
      </p:pic>
      <p:sp>
        <p:nvSpPr>
          <p:cNvPr id="16" name="TextBox 15">
            <a:extLst>
              <a:ext uri="{FF2B5EF4-FFF2-40B4-BE49-F238E27FC236}">
                <a16:creationId xmlns:a16="http://schemas.microsoft.com/office/drawing/2014/main" id="{4EC2565C-3CAF-4955-A497-A0F18D515D28}"/>
              </a:ext>
            </a:extLst>
          </p:cNvPr>
          <p:cNvSpPr txBox="1"/>
          <p:nvPr userDrawn="1"/>
        </p:nvSpPr>
        <p:spPr>
          <a:xfrm>
            <a:off x="2228922" y="5193970"/>
            <a:ext cx="8873274" cy="830997"/>
          </a:xfrm>
          <a:prstGeom prst="rect">
            <a:avLst/>
          </a:prstGeom>
          <a:noFill/>
        </p:spPr>
        <p:txBody>
          <a:bodyPr wrap="square">
            <a:spAutoFit/>
          </a:bodyPr>
          <a:lstStyle/>
          <a:p>
            <a:pPr>
              <a:lnSpc>
                <a:spcPct val="100000"/>
              </a:lnSpc>
              <a:spcAft>
                <a:spcPts val="0"/>
              </a:spcAft>
            </a:pPr>
            <a:r>
              <a:rPr lang="en-GB" sz="1600" b="0" kern="1200">
                <a:solidFill>
                  <a:srgbClr val="071D49"/>
                </a:solidFill>
                <a:effectLst/>
                <a:latin typeface="Arial" panose="020B0604020202020204" pitchFamily="34" charset="0"/>
                <a:ea typeface="+mn-ea"/>
                <a:cs typeface="Arial" panose="020B0604020202020204" pitchFamily="34" charset="0"/>
              </a:rPr>
              <a:t>The ‘Theme Colours’ you may find in various formatting menus (as seen in the image on the left) are from the MOD muted colour palette and should </a:t>
            </a:r>
            <a:r>
              <a:rPr lang="en-GB" sz="1600" b="1" kern="1200">
                <a:solidFill>
                  <a:srgbClr val="071D49"/>
                </a:solidFill>
                <a:effectLst/>
                <a:latin typeface="Arial" panose="020B0604020202020204" pitchFamily="34" charset="0"/>
                <a:ea typeface="+mn-ea"/>
                <a:cs typeface="Arial" panose="020B0604020202020204" pitchFamily="34" charset="0"/>
              </a:rPr>
              <a:t>only</a:t>
            </a:r>
            <a:r>
              <a:rPr lang="en-GB" sz="1600" b="0" kern="1200">
                <a:solidFill>
                  <a:srgbClr val="071D49"/>
                </a:solidFill>
                <a:effectLst/>
                <a:latin typeface="Arial" panose="020B0604020202020204" pitchFamily="34" charset="0"/>
                <a:ea typeface="+mn-ea"/>
                <a:cs typeface="Arial" panose="020B0604020202020204" pitchFamily="34" charset="0"/>
              </a:rPr>
              <a:t> be used for charts, graphs and SmartArt.</a:t>
            </a:r>
            <a:endParaRPr kumimoji="0" lang="en-GB" sz="1600" b="0" i="0" u="none" strike="noStrike" kern="1200" cap="none" spc="0" normalizeH="0" baseline="0" noProof="0">
              <a:ln>
                <a:noFill/>
              </a:ln>
              <a:solidFill>
                <a:srgbClr val="071D49"/>
              </a:solidFill>
              <a:effectLst/>
              <a:uLnTx/>
              <a:uFillTx/>
              <a:latin typeface="Arial" panose="020B0604020202020204" pitchFamily="34" charset="0"/>
              <a:ea typeface="+mn-ea"/>
              <a:cs typeface="Arial" panose="020B0604020202020204" pitchFamily="34" charset="0"/>
            </a:endParaRPr>
          </a:p>
        </p:txBody>
      </p:sp>
      <p:sp>
        <p:nvSpPr>
          <p:cNvPr id="4" name="Title 9">
            <a:extLst>
              <a:ext uri="{FF2B5EF4-FFF2-40B4-BE49-F238E27FC236}">
                <a16:creationId xmlns:a16="http://schemas.microsoft.com/office/drawing/2014/main" id="{511233F6-A42F-0A0C-DCE0-23CF46986870}"/>
              </a:ext>
            </a:extLst>
          </p:cNvPr>
          <p:cNvSpPr txBox="1">
            <a:spLocks/>
          </p:cNvSpPr>
          <p:nvPr userDrawn="1"/>
        </p:nvSpPr>
        <p:spPr>
          <a:xfrm>
            <a:off x="360363" y="720725"/>
            <a:ext cx="11483975" cy="1038225"/>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3300" kern="1200">
                <a:solidFill>
                  <a:srgbClr val="071C49"/>
                </a:solidFill>
                <a:latin typeface="Arial" panose="020B0604020202020204" pitchFamily="34" charset="0"/>
                <a:ea typeface="+mj-ea"/>
                <a:cs typeface="Arial" panose="020B0604020202020204" pitchFamily="34" charset="0"/>
              </a:defRPr>
            </a:lvl1pPr>
          </a:lstStyle>
          <a:p>
            <a:r>
              <a:rPr lang="en-GB"/>
              <a:t>Presentation colours</a:t>
            </a:r>
            <a:br>
              <a:rPr lang="en-GB"/>
            </a:br>
            <a:r>
              <a:rPr lang="en-GB" sz="2800">
                <a:solidFill>
                  <a:srgbClr val="1EB3E5"/>
                </a:solidFill>
              </a:rPr>
              <a:t>Formatting guide</a:t>
            </a:r>
            <a:endParaRPr lang="en-GB">
              <a:solidFill>
                <a:srgbClr val="1EB3E5"/>
              </a:solidFill>
            </a:endParaRPr>
          </a:p>
        </p:txBody>
      </p:sp>
    </p:spTree>
    <p:extLst>
      <p:ext uri="{BB962C8B-B14F-4D97-AF65-F5344CB8AC3E}">
        <p14:creationId xmlns:p14="http://schemas.microsoft.com/office/powerpoint/2010/main" val="474176930"/>
      </p:ext>
    </p:extLst>
  </p:cSld>
  <p:clrMapOvr>
    <a:masterClrMapping/>
  </p:clrMapOvr>
  <p:extLst>
    <p:ext uri="{DCECCB84-F9BA-43D5-87BE-67443E8EF086}">
      <p15:sldGuideLst xmlns:p15="http://schemas.microsoft.com/office/powerpoint/2012/main">
        <p15:guide id="1" orient="horz" pos="867">
          <p15:clr>
            <a:srgbClr val="FBAE40"/>
          </p15:clr>
        </p15:guide>
        <p15:guide id="2" pos="7197">
          <p15:clr>
            <a:srgbClr val="FBAE40"/>
          </p15:clr>
        </p15:guide>
        <p15:guide id="3" pos="483">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Guidance slide: Footers">
    <p:bg>
      <p:bgPr>
        <a:solidFill>
          <a:schemeClr val="bg1"/>
        </a:solidFill>
        <a:effectLst/>
      </p:bgPr>
    </p:bg>
    <p:spTree>
      <p:nvGrpSpPr>
        <p:cNvPr id="1" name=""/>
        <p:cNvGrpSpPr/>
        <p:nvPr/>
      </p:nvGrpSpPr>
      <p:grpSpPr>
        <a:xfrm>
          <a:off x="0" y="0"/>
          <a:ext cx="0" cy="0"/>
          <a:chOff x="0" y="0"/>
          <a:chExt cx="0" cy="0"/>
        </a:xfrm>
      </p:grpSpPr>
      <p:sp>
        <p:nvSpPr>
          <p:cNvPr id="26" name="Slide Number Placeholder 2">
            <a:extLst>
              <a:ext uri="{FF2B5EF4-FFF2-40B4-BE49-F238E27FC236}">
                <a16:creationId xmlns:a16="http://schemas.microsoft.com/office/drawing/2014/main" id="{EB777534-6176-483C-A4DB-54059778A0E1}"/>
              </a:ext>
            </a:extLst>
          </p:cNvPr>
          <p:cNvSpPr>
            <a:spLocks noGrp="1"/>
          </p:cNvSpPr>
          <p:nvPr>
            <p:ph type="sldNum" sz="quarter" idx="4"/>
          </p:nvPr>
        </p:nvSpPr>
        <p:spPr>
          <a:xfrm>
            <a:off x="10800000" y="6588000"/>
            <a:ext cx="1080000" cy="180000"/>
          </a:xfrm>
          <a:prstGeom prst="rect">
            <a:avLst/>
          </a:prstGeom>
        </p:spPr>
        <p:txBody>
          <a:bodyPr vert="horz" lIns="0" tIns="0" rIns="0" bIns="0" rtlCol="0" anchor="b" anchorCtr="0"/>
          <a:lstStyle>
            <a:lvl1pPr marL="0" algn="r" defTabSz="914400" rtl="0" eaLnBrk="1" latinLnBrk="0" hangingPunct="1">
              <a:defRPr lang="en-GB" sz="1200" kern="1200" smtClean="0">
                <a:solidFill>
                  <a:srgbClr val="33466E"/>
                </a:solidFill>
                <a:latin typeface="Arial" panose="020B0604020202020204" pitchFamily="34" charset="0"/>
                <a:ea typeface="+mn-ea"/>
                <a:cs typeface="Arial" panose="020B0604020202020204" pitchFamily="34" charset="0"/>
              </a:defRPr>
            </a:lvl1pPr>
          </a:lstStyle>
          <a:p>
            <a:fld id="{5C01B2B2-3B32-4177-9645-58C2813D6AA3}" type="slidenum">
              <a:rPr lang="en-GB" smtClean="0"/>
              <a:pPr/>
              <a:t>‹#›</a:t>
            </a:fld>
            <a:endParaRPr lang="en-GB"/>
          </a:p>
        </p:txBody>
      </p:sp>
      <p:sp>
        <p:nvSpPr>
          <p:cNvPr id="8" name="Text Placeholder 2">
            <a:extLst>
              <a:ext uri="{FF2B5EF4-FFF2-40B4-BE49-F238E27FC236}">
                <a16:creationId xmlns:a16="http://schemas.microsoft.com/office/drawing/2014/main" id="{F1D44728-D537-6046-9BF5-6A670B09E354}"/>
              </a:ext>
            </a:extLst>
          </p:cNvPr>
          <p:cNvSpPr txBox="1">
            <a:spLocks/>
          </p:cNvSpPr>
          <p:nvPr userDrawn="1"/>
        </p:nvSpPr>
        <p:spPr>
          <a:xfrm>
            <a:off x="359999" y="1923304"/>
            <a:ext cx="10765201" cy="3011391"/>
          </a:xfrm>
          <a:prstGeom prst="rect">
            <a:avLst/>
          </a:prstGeom>
        </p:spPr>
        <p:txBody>
          <a:bodyPr vert="horz" lIns="0" tIns="0" rIns="0" bIns="0" rtlCol="0">
            <a:noAutofit/>
          </a:bodyPr>
          <a:lstStyle>
            <a:lvl1pPr marL="0" indent="0" algn="l" defTabSz="914400" rtl="0" eaLnBrk="1" latinLnBrk="0" hangingPunct="1">
              <a:lnSpc>
                <a:spcPct val="90000"/>
              </a:lnSpc>
              <a:spcBef>
                <a:spcPts val="0"/>
              </a:spcBef>
              <a:spcAft>
                <a:spcPts val="600"/>
              </a:spcAft>
              <a:buFont typeface="Arial" panose="020B0604020202020204" pitchFamily="34" charset="0"/>
              <a:buNone/>
              <a:defRPr lang="en-US" sz="1800" b="0" kern="1200">
                <a:solidFill>
                  <a:srgbClr val="333C46"/>
                </a:solidFill>
                <a:latin typeface="Arial" panose="020B0604020202020204" pitchFamily="34" charset="0"/>
                <a:ea typeface="+mn-ea"/>
                <a:cs typeface="Arial" panose="020B0604020202020204" pitchFamily="34" charset="0"/>
              </a:defRPr>
            </a:lvl1pPr>
            <a:lvl2pPr marL="216000" indent="-216000" algn="l" defTabSz="914400" rtl="0" eaLnBrk="1" latinLnBrk="0" hangingPunct="1">
              <a:lnSpc>
                <a:spcPct val="90000"/>
              </a:lnSpc>
              <a:spcBef>
                <a:spcPts val="0"/>
              </a:spcBef>
              <a:spcAft>
                <a:spcPts val="600"/>
              </a:spcAft>
              <a:buFont typeface="Arial" panose="020B0604020202020204" pitchFamily="34" charset="0"/>
              <a:buChar char="•"/>
              <a:defRPr lang="en-US" sz="1800" kern="1200">
                <a:solidFill>
                  <a:srgbClr val="333C46"/>
                </a:solidFill>
                <a:latin typeface="Arial" panose="020B0604020202020204" pitchFamily="34" charset="0"/>
                <a:ea typeface="+mn-ea"/>
                <a:cs typeface="Arial" panose="020B0604020202020204" pitchFamily="34" charset="0"/>
              </a:defRPr>
            </a:lvl2pPr>
            <a:lvl3pPr marL="432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3pPr>
            <a:lvl4pPr marL="648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4pPr>
            <a:lvl5pPr marL="864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5pPr>
            <a:lvl6pPr marL="1080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6pPr>
            <a:lvl7pPr marL="288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7pPr>
            <a:lvl8pPr marL="576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1200"/>
              </a:spcAft>
              <a:buClrTx/>
              <a:buSzTx/>
              <a:buFontTx/>
              <a:buNone/>
              <a:tabLst/>
              <a:defRPr/>
            </a:pPr>
            <a:r>
              <a:rPr lang="en-GB" sz="1600">
                <a:solidFill>
                  <a:srgbClr val="071D49"/>
                </a:solidFill>
              </a:rPr>
              <a:t>Don’t forget to change the presentation title and security marking in the footer at the bottom of your slides! You should also change the month and year in the footer of your chosen cover slide.</a:t>
            </a:r>
          </a:p>
          <a:p>
            <a:pPr marL="0" marR="0" lvl="0" indent="0" algn="l" defTabSz="914400" rtl="0" eaLnBrk="1" fontAlgn="auto" latinLnBrk="0" hangingPunct="1">
              <a:lnSpc>
                <a:spcPct val="100000"/>
              </a:lnSpc>
              <a:spcBef>
                <a:spcPts val="0"/>
              </a:spcBef>
              <a:spcAft>
                <a:spcPts val="1200"/>
              </a:spcAft>
              <a:buClrTx/>
              <a:buSzTx/>
              <a:buFontTx/>
              <a:buNone/>
              <a:tabLst/>
              <a:defRPr/>
            </a:pPr>
            <a:r>
              <a:rPr lang="en-GB" sz="1600" b="1">
                <a:solidFill>
                  <a:srgbClr val="071D49"/>
                </a:solidFill>
              </a:rPr>
              <a:t>You don’t have to edit each slide footer manually. </a:t>
            </a:r>
            <a:r>
              <a:rPr lang="en-GB" sz="1600">
                <a:solidFill>
                  <a:srgbClr val="071D49"/>
                </a:solidFill>
              </a:rPr>
              <a:t>To change the footer for all slides at once, you can use the Find and Replace tool. To do this:</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600">
                <a:solidFill>
                  <a:srgbClr val="071D49"/>
                </a:solidFill>
              </a:rPr>
              <a:t>Click on the ‘Home’ tab.</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600">
                <a:solidFill>
                  <a:srgbClr val="071D49"/>
                </a:solidFill>
              </a:rPr>
              <a:t>In the ‘Editing’ section (the furthest right part of the ‘Home’ tab), click ‘Replace’.</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600">
                <a:solidFill>
                  <a:srgbClr val="071D49"/>
                </a:solidFill>
              </a:rPr>
              <a:t>To change the presentation title in the slide footers, type </a:t>
            </a:r>
            <a:r>
              <a:rPr lang="en-GB" sz="1600" b="1" i="1">
                <a:solidFill>
                  <a:srgbClr val="071D49"/>
                </a:solidFill>
              </a:rPr>
              <a:t>Presentation title goes here</a:t>
            </a:r>
            <a:r>
              <a:rPr lang="en-GB" sz="1600">
                <a:solidFill>
                  <a:srgbClr val="071D49"/>
                </a:solidFill>
              </a:rPr>
              <a:t> in the top box, and the title you want to use in the bottom box, then click ‘Replace all’.</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600">
                <a:solidFill>
                  <a:srgbClr val="071D49"/>
                </a:solidFill>
              </a:rPr>
              <a:t>To change the security marking in the slide footers, type </a:t>
            </a:r>
            <a:r>
              <a:rPr lang="en-GB" sz="1600" b="1" i="1">
                <a:solidFill>
                  <a:srgbClr val="071D49"/>
                </a:solidFill>
              </a:rPr>
              <a:t>[OFFICIAL]</a:t>
            </a:r>
            <a:r>
              <a:rPr lang="en-GB" sz="1600" b="0" i="0">
                <a:solidFill>
                  <a:srgbClr val="071D49"/>
                </a:solidFill>
              </a:rPr>
              <a:t> in the top box, and the new security marking in the bottom box, then click ‘Replace all’.</a:t>
            </a:r>
            <a:endParaRPr lang="en-GB" sz="1600">
              <a:solidFill>
                <a:srgbClr val="071D49"/>
              </a:solidFill>
            </a:endParaRPr>
          </a:p>
        </p:txBody>
      </p:sp>
      <p:sp>
        <p:nvSpPr>
          <p:cNvPr id="12" name="Rectangle 11">
            <a:extLst>
              <a:ext uri="{FF2B5EF4-FFF2-40B4-BE49-F238E27FC236}">
                <a16:creationId xmlns:a16="http://schemas.microsoft.com/office/drawing/2014/main" id="{0905FD6F-5998-0A45-AA08-BA467EFD7AFE}"/>
              </a:ext>
            </a:extLst>
          </p:cNvPr>
          <p:cNvSpPr/>
          <p:nvPr userDrawn="1"/>
        </p:nvSpPr>
        <p:spPr>
          <a:xfrm>
            <a:off x="294426" y="96600"/>
            <a:ext cx="10290130" cy="338554"/>
          </a:xfrm>
          <a:prstGeom prst="rect">
            <a:avLst/>
          </a:prstGeom>
        </p:spPr>
        <p:txBody>
          <a:bodyPr wrap="square">
            <a:spAutoFit/>
          </a:bodyPr>
          <a:lstStyle/>
          <a:p>
            <a:r>
              <a:rPr lang="en-GB" sz="1600" b="0" kern="1200">
                <a:solidFill>
                  <a:schemeClr val="accent6">
                    <a:lumMod val="50000"/>
                  </a:schemeClr>
                </a:solidFill>
                <a:effectLst/>
                <a:latin typeface="Arial" panose="020B0604020202020204" pitchFamily="34" charset="0"/>
                <a:ea typeface="+mn-ea"/>
                <a:cs typeface="Arial" panose="020B0604020202020204" pitchFamily="34" charset="0"/>
              </a:rPr>
              <a:t>Delete this guidance slide before finalising your presentation.</a:t>
            </a:r>
            <a:r>
              <a:rPr kumimoji="0" lang="en-GB" sz="1600" b="0" i="0" u="none" strike="noStrike" kern="1200" cap="none" spc="0" normalizeH="0" baseline="0" noProof="0">
                <a:ln>
                  <a:noFill/>
                </a:ln>
                <a:solidFill>
                  <a:schemeClr val="accent6">
                    <a:lumMod val="50000"/>
                  </a:schemeClr>
                </a:solidFill>
                <a:effectLst/>
                <a:uLnTx/>
                <a:uFillTx/>
                <a:latin typeface="Arial" panose="020B0604020202020204" pitchFamily="34" charset="0"/>
                <a:ea typeface="+mn-ea"/>
                <a:cs typeface="Arial" panose="020B0604020202020204" pitchFamily="34" charset="0"/>
              </a:rPr>
              <a:t> </a:t>
            </a:r>
          </a:p>
        </p:txBody>
      </p:sp>
      <p:sp>
        <p:nvSpPr>
          <p:cNvPr id="4" name="Title 9">
            <a:extLst>
              <a:ext uri="{FF2B5EF4-FFF2-40B4-BE49-F238E27FC236}">
                <a16:creationId xmlns:a16="http://schemas.microsoft.com/office/drawing/2014/main" id="{511233F6-A42F-0A0C-DCE0-23CF46986870}"/>
              </a:ext>
            </a:extLst>
          </p:cNvPr>
          <p:cNvSpPr txBox="1">
            <a:spLocks/>
          </p:cNvSpPr>
          <p:nvPr userDrawn="1"/>
        </p:nvSpPr>
        <p:spPr>
          <a:xfrm>
            <a:off x="360363" y="720725"/>
            <a:ext cx="11196637" cy="1038225"/>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3300" kern="1200">
                <a:solidFill>
                  <a:srgbClr val="071C49"/>
                </a:solidFill>
                <a:latin typeface="Arial" panose="020B0604020202020204" pitchFamily="34" charset="0"/>
                <a:ea typeface="+mj-ea"/>
                <a:cs typeface="Arial" panose="020B0604020202020204" pitchFamily="34" charset="0"/>
              </a:defRPr>
            </a:lvl1pPr>
          </a:lstStyle>
          <a:p>
            <a:r>
              <a:rPr lang="en-GB"/>
              <a:t>Slide footers</a:t>
            </a:r>
            <a:br>
              <a:rPr lang="en-GB"/>
            </a:br>
            <a:r>
              <a:rPr lang="en-GB" sz="2800">
                <a:solidFill>
                  <a:srgbClr val="1EB3E5"/>
                </a:solidFill>
              </a:rPr>
              <a:t>Formatting guide</a:t>
            </a:r>
            <a:endParaRPr lang="en-GB">
              <a:solidFill>
                <a:srgbClr val="1EB3E5"/>
              </a:solidFill>
            </a:endParaRPr>
          </a:p>
        </p:txBody>
      </p:sp>
    </p:spTree>
    <p:extLst>
      <p:ext uri="{BB962C8B-B14F-4D97-AF65-F5344CB8AC3E}">
        <p14:creationId xmlns:p14="http://schemas.microsoft.com/office/powerpoint/2010/main" val="2659195023"/>
      </p:ext>
    </p:extLst>
  </p:cSld>
  <p:clrMapOvr>
    <a:masterClrMapping/>
  </p:clrMapOvr>
  <p:extLst>
    <p:ext uri="{DCECCB84-F9BA-43D5-87BE-67443E8EF086}">
      <p15:sldGuideLst xmlns:p15="http://schemas.microsoft.com/office/powerpoint/2012/main">
        <p15:guide id="1" orient="horz" pos="867">
          <p15:clr>
            <a:srgbClr val="FBAE40"/>
          </p15:clr>
        </p15:guide>
        <p15:guide id="2" pos="7197">
          <p15:clr>
            <a:srgbClr val="FBAE40"/>
          </p15:clr>
        </p15:guide>
        <p15:guide id="3" pos="483">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Guidance slide: Quotes">
    <p:bg>
      <p:bgPr>
        <a:solidFill>
          <a:schemeClr val="bg1"/>
        </a:solidFill>
        <a:effectLst/>
      </p:bgPr>
    </p:bg>
    <p:spTree>
      <p:nvGrpSpPr>
        <p:cNvPr id="1" name=""/>
        <p:cNvGrpSpPr/>
        <p:nvPr/>
      </p:nvGrpSpPr>
      <p:grpSpPr>
        <a:xfrm>
          <a:off x="0" y="0"/>
          <a:ext cx="0" cy="0"/>
          <a:chOff x="0" y="0"/>
          <a:chExt cx="0" cy="0"/>
        </a:xfrm>
      </p:grpSpPr>
      <p:sp>
        <p:nvSpPr>
          <p:cNvPr id="26" name="Slide Number Placeholder 2">
            <a:extLst>
              <a:ext uri="{FF2B5EF4-FFF2-40B4-BE49-F238E27FC236}">
                <a16:creationId xmlns:a16="http://schemas.microsoft.com/office/drawing/2014/main" id="{EB777534-6176-483C-A4DB-54059778A0E1}"/>
              </a:ext>
            </a:extLst>
          </p:cNvPr>
          <p:cNvSpPr>
            <a:spLocks noGrp="1"/>
          </p:cNvSpPr>
          <p:nvPr>
            <p:ph type="sldNum" sz="quarter" idx="4"/>
          </p:nvPr>
        </p:nvSpPr>
        <p:spPr>
          <a:xfrm>
            <a:off x="10800000" y="6588000"/>
            <a:ext cx="1080000" cy="180000"/>
          </a:xfrm>
          <a:prstGeom prst="rect">
            <a:avLst/>
          </a:prstGeom>
        </p:spPr>
        <p:txBody>
          <a:bodyPr vert="horz" lIns="0" tIns="0" rIns="0" bIns="0" rtlCol="0" anchor="b" anchorCtr="0"/>
          <a:lstStyle>
            <a:lvl1pPr marL="0" algn="r" defTabSz="914400" rtl="0" eaLnBrk="1" latinLnBrk="0" hangingPunct="1">
              <a:defRPr lang="en-GB" sz="1200" kern="1200" smtClean="0">
                <a:solidFill>
                  <a:srgbClr val="33466E"/>
                </a:solidFill>
                <a:latin typeface="Arial" panose="020B0604020202020204" pitchFamily="34" charset="0"/>
                <a:ea typeface="+mn-ea"/>
                <a:cs typeface="Arial" panose="020B0604020202020204" pitchFamily="34" charset="0"/>
              </a:defRPr>
            </a:lvl1pPr>
          </a:lstStyle>
          <a:p>
            <a:fld id="{5C01B2B2-3B32-4177-9645-58C2813D6AA3}" type="slidenum">
              <a:rPr lang="en-GB" smtClean="0"/>
              <a:pPr/>
              <a:t>‹#›</a:t>
            </a:fld>
            <a:endParaRPr lang="en-GB"/>
          </a:p>
        </p:txBody>
      </p:sp>
      <p:sp>
        <p:nvSpPr>
          <p:cNvPr id="2" name="Rectangle 1">
            <a:extLst>
              <a:ext uri="{FF2B5EF4-FFF2-40B4-BE49-F238E27FC236}">
                <a16:creationId xmlns:a16="http://schemas.microsoft.com/office/drawing/2014/main" id="{17FE06AD-AAD0-0352-D790-19FE30B47927}"/>
              </a:ext>
            </a:extLst>
          </p:cNvPr>
          <p:cNvSpPr/>
          <p:nvPr userDrawn="1"/>
        </p:nvSpPr>
        <p:spPr>
          <a:xfrm>
            <a:off x="294426" y="96600"/>
            <a:ext cx="10290130" cy="338554"/>
          </a:xfrm>
          <a:prstGeom prst="rect">
            <a:avLst/>
          </a:prstGeom>
        </p:spPr>
        <p:txBody>
          <a:bodyPr wrap="square">
            <a:spAutoFit/>
          </a:bodyPr>
          <a:lstStyle/>
          <a:p>
            <a:r>
              <a:rPr lang="en-GB" sz="1600" b="0" kern="1200">
                <a:solidFill>
                  <a:schemeClr val="accent6">
                    <a:lumMod val="50000"/>
                  </a:schemeClr>
                </a:solidFill>
                <a:effectLst/>
                <a:latin typeface="Arial" panose="020B0604020202020204" pitchFamily="34" charset="0"/>
                <a:ea typeface="+mn-ea"/>
                <a:cs typeface="Arial" panose="020B0604020202020204" pitchFamily="34" charset="0"/>
              </a:rPr>
              <a:t>Delete this guidance slide before finalising your presentation.</a:t>
            </a:r>
            <a:r>
              <a:rPr kumimoji="0" lang="en-GB" sz="1600" b="0" i="0" u="none" strike="noStrike" kern="1200" cap="none" spc="0" normalizeH="0" baseline="0" noProof="0">
                <a:ln>
                  <a:noFill/>
                </a:ln>
                <a:solidFill>
                  <a:schemeClr val="accent6">
                    <a:lumMod val="50000"/>
                  </a:schemeClr>
                </a:solidFill>
                <a:effectLst/>
                <a:uLnTx/>
                <a:uFillTx/>
                <a:latin typeface="Arial" panose="020B0604020202020204" pitchFamily="34" charset="0"/>
                <a:ea typeface="+mn-ea"/>
                <a:cs typeface="Arial" panose="020B0604020202020204" pitchFamily="34" charset="0"/>
              </a:rPr>
              <a:t> </a:t>
            </a:r>
          </a:p>
        </p:txBody>
      </p:sp>
      <p:sp>
        <p:nvSpPr>
          <p:cNvPr id="5" name="Title 9">
            <a:extLst>
              <a:ext uri="{FF2B5EF4-FFF2-40B4-BE49-F238E27FC236}">
                <a16:creationId xmlns:a16="http://schemas.microsoft.com/office/drawing/2014/main" id="{7C92B0D4-430F-5434-914E-29D72AFB0B0F}"/>
              </a:ext>
            </a:extLst>
          </p:cNvPr>
          <p:cNvSpPr txBox="1">
            <a:spLocks/>
          </p:cNvSpPr>
          <p:nvPr userDrawn="1"/>
        </p:nvSpPr>
        <p:spPr>
          <a:xfrm>
            <a:off x="360363" y="720725"/>
            <a:ext cx="11483975" cy="1038225"/>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3300" kern="1200">
                <a:solidFill>
                  <a:srgbClr val="071C49"/>
                </a:solidFill>
                <a:latin typeface="Arial" panose="020B0604020202020204" pitchFamily="34" charset="0"/>
                <a:ea typeface="+mj-ea"/>
                <a:cs typeface="Arial" panose="020B0604020202020204" pitchFamily="34" charset="0"/>
              </a:defRPr>
            </a:lvl1pPr>
          </a:lstStyle>
          <a:p>
            <a:r>
              <a:rPr lang="en-GB"/>
              <a:t>Quote slide</a:t>
            </a:r>
            <a:br>
              <a:rPr lang="en-GB"/>
            </a:br>
            <a:r>
              <a:rPr lang="en-GB" sz="2800">
                <a:solidFill>
                  <a:srgbClr val="1EB3E5"/>
                </a:solidFill>
              </a:rPr>
              <a:t>Formatting guide</a:t>
            </a:r>
            <a:endParaRPr lang="en-GB">
              <a:solidFill>
                <a:srgbClr val="1EB3E5"/>
              </a:solidFill>
            </a:endParaRPr>
          </a:p>
        </p:txBody>
      </p:sp>
      <p:sp>
        <p:nvSpPr>
          <p:cNvPr id="9" name="TextBox 8">
            <a:extLst>
              <a:ext uri="{FF2B5EF4-FFF2-40B4-BE49-F238E27FC236}">
                <a16:creationId xmlns:a16="http://schemas.microsoft.com/office/drawing/2014/main" id="{AA430641-68FA-C98C-F61D-E42070860B81}"/>
              </a:ext>
            </a:extLst>
          </p:cNvPr>
          <p:cNvSpPr txBox="1"/>
          <p:nvPr userDrawn="1"/>
        </p:nvSpPr>
        <p:spPr>
          <a:xfrm>
            <a:off x="294426" y="1758950"/>
            <a:ext cx="11374800" cy="4170372"/>
          </a:xfrm>
          <a:prstGeom prst="rect">
            <a:avLst/>
          </a:prstGeom>
          <a:noFill/>
        </p:spPr>
        <p:txBody>
          <a:bodyPr wrap="square">
            <a:spAutoFit/>
          </a:bodyPr>
          <a:lstStyle/>
          <a:p>
            <a:pPr>
              <a:spcAft>
                <a:spcPts val="600"/>
              </a:spcAft>
            </a:pPr>
            <a:r>
              <a:rPr lang="en-GB" sz="1600">
                <a:solidFill>
                  <a:srgbClr val="071D49"/>
                </a:solidFill>
              </a:rPr>
              <a:t>The following slides are the place to add a relevant quote from a key person to your presentation, if you have one. You can choose between a white background and a dark blue background. The first two slides are for short quotes, while the second two slides are for longer quotes with key terms highlighted.</a:t>
            </a:r>
          </a:p>
          <a:p>
            <a:pPr>
              <a:spcAft>
                <a:spcPts val="600"/>
              </a:spcAft>
            </a:pPr>
            <a:r>
              <a:rPr lang="en-GB" sz="1600">
                <a:solidFill>
                  <a:srgbClr val="071D49"/>
                </a:solidFill>
              </a:rPr>
              <a:t>You should replace the text in the box with your quote. Don’t forget to use quotation marks! You can also change the person’s name and title in the box underneath it.</a:t>
            </a:r>
          </a:p>
          <a:p>
            <a:pPr>
              <a:spcAft>
                <a:spcPts val="600"/>
              </a:spcAft>
            </a:pPr>
            <a:r>
              <a:rPr lang="en-GB" sz="1600">
                <a:solidFill>
                  <a:srgbClr val="071D49"/>
                </a:solidFill>
              </a:rPr>
              <a:t>To change the photo in the circle, right-click on it and select ‘Format Shape’. After this, you need to:</a:t>
            </a:r>
          </a:p>
          <a:p>
            <a:pPr marL="285750" indent="-285750">
              <a:buFont typeface="Arial" panose="020B0604020202020204" pitchFamily="34" charset="0"/>
              <a:buChar char="•"/>
            </a:pPr>
            <a:r>
              <a:rPr lang="en-GB" sz="1600">
                <a:solidFill>
                  <a:srgbClr val="071D49"/>
                </a:solidFill>
              </a:rPr>
              <a:t>Click on the paint bucket icon (Fill).</a:t>
            </a:r>
          </a:p>
          <a:p>
            <a:pPr marL="285750" indent="-285750">
              <a:buFont typeface="Arial" panose="020B0604020202020204" pitchFamily="34" charset="0"/>
              <a:buChar char="•"/>
            </a:pPr>
            <a:r>
              <a:rPr lang="en-GB" sz="1600">
                <a:solidFill>
                  <a:srgbClr val="071D49"/>
                </a:solidFill>
              </a:rPr>
              <a:t>Select ‘Picture or texture fill’ and click ‘Insert’.</a:t>
            </a:r>
          </a:p>
          <a:p>
            <a:pPr marL="285750" indent="-285750">
              <a:buFont typeface="Arial" panose="020B0604020202020204" pitchFamily="34" charset="0"/>
              <a:buChar char="•"/>
            </a:pPr>
            <a:r>
              <a:rPr lang="en-GB" sz="1600">
                <a:solidFill>
                  <a:srgbClr val="071D49"/>
                </a:solidFill>
              </a:rPr>
              <a:t>In the dialog box that appears, select ‘From a file’.</a:t>
            </a:r>
          </a:p>
          <a:p>
            <a:pPr marL="285750" indent="-285750">
              <a:spcAft>
                <a:spcPts val="600"/>
              </a:spcAft>
              <a:buFont typeface="Arial" panose="020B0604020202020204" pitchFamily="34" charset="0"/>
              <a:buChar char="•"/>
            </a:pPr>
            <a:r>
              <a:rPr lang="en-GB" sz="1600">
                <a:solidFill>
                  <a:srgbClr val="071D49"/>
                </a:solidFill>
              </a:rPr>
              <a:t>Browse for the picture you want to use, click on it, and press ‘Insert’.</a:t>
            </a:r>
          </a:p>
          <a:p>
            <a:pPr>
              <a:spcAft>
                <a:spcPts val="600"/>
              </a:spcAft>
            </a:pPr>
            <a:r>
              <a:rPr lang="en-GB" sz="1600">
                <a:solidFill>
                  <a:srgbClr val="071D49"/>
                </a:solidFill>
              </a:rPr>
              <a:t>If the picture looks stretched, you can easily fix it:</a:t>
            </a:r>
          </a:p>
          <a:p>
            <a:pPr marL="285750" indent="-285750">
              <a:buFont typeface="Arial" panose="020B0604020202020204" pitchFamily="34" charset="0"/>
              <a:buChar char="•"/>
            </a:pPr>
            <a:r>
              <a:rPr lang="en-GB" sz="1600">
                <a:solidFill>
                  <a:srgbClr val="071D49"/>
                </a:solidFill>
              </a:rPr>
              <a:t>Click on the picture, then the ‘Picture Format’ tab (the tab furthest to the right at the top of the screen).</a:t>
            </a:r>
          </a:p>
          <a:p>
            <a:pPr marL="285750" indent="-285750">
              <a:buFont typeface="Arial" panose="020B0604020202020204" pitchFamily="34" charset="0"/>
              <a:buChar char="•"/>
            </a:pPr>
            <a:r>
              <a:rPr lang="en-GB" sz="1600">
                <a:solidFill>
                  <a:srgbClr val="071D49"/>
                </a:solidFill>
              </a:rPr>
              <a:t>Click the ‘Crop’ icon.</a:t>
            </a:r>
          </a:p>
          <a:p>
            <a:pPr marL="285750" indent="-285750">
              <a:buFont typeface="Arial" panose="020B0604020202020204" pitchFamily="34" charset="0"/>
              <a:buChar char="•"/>
            </a:pPr>
            <a:r>
              <a:rPr lang="en-GB" sz="1600">
                <a:solidFill>
                  <a:srgbClr val="071D49"/>
                </a:solidFill>
              </a:rPr>
              <a:t>Drag the white circles (not the black lines) to resize the picture without affecting the size or shape of the circle.</a:t>
            </a:r>
          </a:p>
          <a:p>
            <a:pPr marL="285750" indent="-285750">
              <a:buFont typeface="Arial" panose="020B0604020202020204" pitchFamily="34" charset="0"/>
              <a:buChar char="•"/>
            </a:pPr>
            <a:r>
              <a:rPr lang="en-GB" sz="1600">
                <a:solidFill>
                  <a:srgbClr val="071D49"/>
                </a:solidFill>
              </a:rPr>
              <a:t>You can reposition the picture within the circle by clicking and dragging.</a:t>
            </a:r>
          </a:p>
        </p:txBody>
      </p:sp>
    </p:spTree>
    <p:extLst>
      <p:ext uri="{BB962C8B-B14F-4D97-AF65-F5344CB8AC3E}">
        <p14:creationId xmlns:p14="http://schemas.microsoft.com/office/powerpoint/2010/main" val="3639115507"/>
      </p:ext>
    </p:extLst>
  </p:cSld>
  <p:clrMapOvr>
    <a:masterClrMapping/>
  </p:clrMapOvr>
  <p:extLst>
    <p:ext uri="{DCECCB84-F9BA-43D5-87BE-67443E8EF086}">
      <p15:sldGuideLst xmlns:p15="http://schemas.microsoft.com/office/powerpoint/2012/main">
        <p15:guide id="1" orient="horz" pos="867">
          <p15:clr>
            <a:srgbClr val="FBAE40"/>
          </p15:clr>
        </p15:guide>
        <p15:guide id="2" pos="7197">
          <p15:clr>
            <a:srgbClr val="FBAE40"/>
          </p15:clr>
        </p15:guide>
        <p15:guide id="3" pos="483">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slide: 1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11484996" cy="1039599"/>
          </a:xfrm>
          <a:prstGeom prst="rect">
            <a:avLst/>
          </a:prstGeom>
        </p:spPr>
        <p:txBody>
          <a:bodyPr/>
          <a:lstStyle>
            <a:lvl1pPr>
              <a:defRPr/>
            </a:lvl1pPr>
          </a:lstStyle>
          <a:p>
            <a:endParaRPr lang="en-GB"/>
          </a:p>
        </p:txBody>
      </p:sp>
      <p:sp>
        <p:nvSpPr>
          <p:cNvPr id="6" name="Text Placeholder 5"/>
          <p:cNvSpPr>
            <a:spLocks noGrp="1"/>
          </p:cNvSpPr>
          <p:nvPr>
            <p:ph type="body" sz="quarter" idx="12"/>
          </p:nvPr>
        </p:nvSpPr>
        <p:spPr>
          <a:xfrm>
            <a:off x="360000" y="2160000"/>
            <a:ext cx="11484000" cy="3636000"/>
          </a:xfrm>
          <a:prstGeom prst="rect">
            <a:avLst/>
          </a:prstGeo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Slide Number Placeholder 2"/>
          <p:cNvSpPr>
            <a:spLocks noGrp="1"/>
          </p:cNvSpPr>
          <p:nvPr>
            <p:ph type="sldNum" sz="quarter" idx="13"/>
          </p:nvPr>
        </p:nvSpPr>
        <p:spPr>
          <a:xfrm>
            <a:off x="10800000" y="6588000"/>
            <a:ext cx="1080000" cy="180000"/>
          </a:xfrm>
          <a:prstGeom prst="rect">
            <a:avLst/>
          </a:prstGeom>
        </p:spPr>
        <p:txBody>
          <a:bodyPr/>
          <a:lstStyle>
            <a:lvl1pPr>
              <a:defRPr>
                <a:solidFill>
                  <a:srgbClr val="333F47"/>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4" name="hcSlideMaster177.Text slide: 1 columnHeader" descr=" ">
            <a:extLst>
              <a:ext uri="{FF2B5EF4-FFF2-40B4-BE49-F238E27FC236}">
                <a16:creationId xmlns:a16="http://schemas.microsoft.com/office/drawing/2014/main" id="{12F4B7C3-3B1F-6380-9062-8EE95EE4260E}"/>
              </a:ext>
            </a:extLst>
          </p:cNvPr>
          <p:cNvSpPr txBox="1"/>
          <p:nvPr userDrawn="1"/>
        </p:nvSpPr>
        <p:spPr>
          <a:xfrm>
            <a:off x="0" y="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
        <p:nvSpPr>
          <p:cNvPr id="5" name="fcSlideMaster177.Text slide: 1 columnFooter" descr=" ">
            <a:extLst>
              <a:ext uri="{FF2B5EF4-FFF2-40B4-BE49-F238E27FC236}">
                <a16:creationId xmlns:a16="http://schemas.microsoft.com/office/drawing/2014/main" id="{732468C4-0D0E-443B-D898-9CC6C6C33D32}"/>
              </a:ext>
            </a:extLst>
          </p:cNvPr>
          <p:cNvSpPr txBox="1"/>
          <p:nvPr userDrawn="1"/>
        </p:nvSpPr>
        <p:spPr>
          <a:xfrm>
            <a:off x="0" y="653796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Tree>
    <p:extLst>
      <p:ext uri="{BB962C8B-B14F-4D97-AF65-F5344CB8AC3E}">
        <p14:creationId xmlns:p14="http://schemas.microsoft.com/office/powerpoint/2010/main" val="11952742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2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11520000" cy="1039599"/>
          </a:xfrm>
          <a:prstGeom prst="rect">
            <a:avLst/>
          </a:prstGeom>
        </p:spPr>
        <p:txBody>
          <a:bodyPr/>
          <a:lstStyle>
            <a:lvl1pPr>
              <a:defRPr/>
            </a:lvl1pPr>
          </a:lstStyle>
          <a:p>
            <a:endParaRPr lang="en-GB"/>
          </a:p>
        </p:txBody>
      </p:sp>
      <p:sp>
        <p:nvSpPr>
          <p:cNvPr id="6" name="Text Placeholder 5"/>
          <p:cNvSpPr>
            <a:spLocks noGrp="1"/>
          </p:cNvSpPr>
          <p:nvPr>
            <p:ph type="body" sz="quarter" idx="12" hasCustomPrompt="1"/>
          </p:nvPr>
        </p:nvSpPr>
        <p:spPr>
          <a:xfrm>
            <a:off x="360000" y="2160000"/>
            <a:ext cx="11520000" cy="3636000"/>
          </a:xfrm>
          <a:prstGeom prst="rect">
            <a:avLst/>
          </a:prstGeom>
        </p:spPr>
        <p:txBody>
          <a:bodyPr numCol="2" spcCol="180000"/>
          <a:lstStyle>
            <a:lvl5pPr marL="933750" indent="-28575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p:cNvSpPr>
            <a:spLocks noGrp="1"/>
          </p:cNvSpPr>
          <p:nvPr>
            <p:ph type="sldNum" sz="quarter" idx="13"/>
          </p:nvPr>
        </p:nvSpPr>
        <p:spPr>
          <a:xfrm>
            <a:off x="10800000" y="6588000"/>
            <a:ext cx="1080000" cy="180000"/>
          </a:xfrm>
          <a:prstGeom prst="rect">
            <a:avLst/>
          </a:prstGeom>
        </p:spPr>
        <p:txBody>
          <a:bodyPr/>
          <a:lstStyle>
            <a:lvl1pPr>
              <a:defRPr>
                <a:solidFill>
                  <a:srgbClr val="333F47"/>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4" name="hcSlideMaster177.Text slide: 2 columnsHeader" descr=" ">
            <a:extLst>
              <a:ext uri="{FF2B5EF4-FFF2-40B4-BE49-F238E27FC236}">
                <a16:creationId xmlns:a16="http://schemas.microsoft.com/office/drawing/2014/main" id="{68CC7ED7-BA03-E691-80FE-EF420CD38C9A}"/>
              </a:ext>
            </a:extLst>
          </p:cNvPr>
          <p:cNvSpPr txBox="1"/>
          <p:nvPr userDrawn="1"/>
        </p:nvSpPr>
        <p:spPr>
          <a:xfrm>
            <a:off x="0" y="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
        <p:nvSpPr>
          <p:cNvPr id="5" name="fcSlideMaster177.Text slide: 2 columnsFooter" descr=" ">
            <a:extLst>
              <a:ext uri="{FF2B5EF4-FFF2-40B4-BE49-F238E27FC236}">
                <a16:creationId xmlns:a16="http://schemas.microsoft.com/office/drawing/2014/main" id="{846C41E0-0A78-F857-4BE8-6B62E866304D}"/>
              </a:ext>
            </a:extLst>
          </p:cNvPr>
          <p:cNvSpPr txBox="1"/>
          <p:nvPr userDrawn="1"/>
        </p:nvSpPr>
        <p:spPr>
          <a:xfrm>
            <a:off x="0" y="653796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Tree>
    <p:extLst>
      <p:ext uri="{BB962C8B-B14F-4D97-AF65-F5344CB8AC3E}">
        <p14:creationId xmlns:p14="http://schemas.microsoft.com/office/powerpoint/2010/main" val="19650609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and image slide: Box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6761769" cy="1039599"/>
          </a:xfrm>
          <a:prstGeom prst="rect">
            <a:avLst/>
          </a:prstGeom>
        </p:spPr>
        <p:txBody>
          <a:bodyPr/>
          <a:lstStyle>
            <a:lvl1pPr>
              <a:defRPr/>
            </a:lvl1pPr>
          </a:lstStyle>
          <a:p>
            <a:endParaRPr lang="en-GB"/>
          </a:p>
        </p:txBody>
      </p:sp>
      <p:sp>
        <p:nvSpPr>
          <p:cNvPr id="6" name="Text Placeholder 5"/>
          <p:cNvSpPr>
            <a:spLocks noGrp="1"/>
          </p:cNvSpPr>
          <p:nvPr>
            <p:ph type="body" sz="quarter" idx="12" hasCustomPrompt="1"/>
          </p:nvPr>
        </p:nvSpPr>
        <p:spPr>
          <a:xfrm>
            <a:off x="360000" y="2160000"/>
            <a:ext cx="5580000" cy="3636000"/>
          </a:xfrm>
          <a:prstGeom prst="rect">
            <a:avLst/>
          </a:prstGeom>
        </p:spPr>
        <p:txBody>
          <a:bodyPr numCol="1" spcCol="180000"/>
          <a:lstStyle>
            <a:lvl5pPr marL="864000" indent="-216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p:cNvSpPr>
            <a:spLocks noGrp="1"/>
          </p:cNvSpPr>
          <p:nvPr>
            <p:ph type="sldNum" sz="quarter" idx="13"/>
          </p:nvPr>
        </p:nvSpPr>
        <p:spPr>
          <a:xfrm>
            <a:off x="10800000" y="6588000"/>
            <a:ext cx="1080000" cy="180000"/>
          </a:xfrm>
          <a:prstGeom prst="rect">
            <a:avLst/>
          </a:prstGeom>
        </p:spPr>
        <p:txBody>
          <a:bodyPr/>
          <a:lstStyle>
            <a:lvl1pPr>
              <a:defRPr>
                <a:solidFill>
                  <a:srgbClr val="333F47"/>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4" name="hcSlideMaster177.Text and image slide: Box imageHeader" descr=" ">
            <a:extLst>
              <a:ext uri="{FF2B5EF4-FFF2-40B4-BE49-F238E27FC236}">
                <a16:creationId xmlns:a16="http://schemas.microsoft.com/office/drawing/2014/main" id="{0F40C814-2A23-9578-2534-9D5256DFDD78}"/>
              </a:ext>
            </a:extLst>
          </p:cNvPr>
          <p:cNvSpPr txBox="1"/>
          <p:nvPr userDrawn="1"/>
        </p:nvSpPr>
        <p:spPr>
          <a:xfrm>
            <a:off x="0" y="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
        <p:nvSpPr>
          <p:cNvPr id="5" name="fcSlideMaster177.Text and image slide: Box imageFooter" descr=" ">
            <a:extLst>
              <a:ext uri="{FF2B5EF4-FFF2-40B4-BE49-F238E27FC236}">
                <a16:creationId xmlns:a16="http://schemas.microsoft.com/office/drawing/2014/main" id="{179F4808-B01E-9A73-2CBE-B995CBBA04BB}"/>
              </a:ext>
            </a:extLst>
          </p:cNvPr>
          <p:cNvSpPr txBox="1"/>
          <p:nvPr userDrawn="1"/>
        </p:nvSpPr>
        <p:spPr>
          <a:xfrm>
            <a:off x="0" y="653796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Tree>
    <p:extLst>
      <p:ext uri="{BB962C8B-B14F-4D97-AF65-F5344CB8AC3E}">
        <p14:creationId xmlns:p14="http://schemas.microsoft.com/office/powerpoint/2010/main" val="1085887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slide">
    <p:bg>
      <p:bgPr>
        <a:solidFill>
          <a:srgbClr val="33466E"/>
        </a:solidFill>
        <a:effectLst/>
      </p:bgPr>
    </p:bg>
    <p:spTree>
      <p:nvGrpSpPr>
        <p:cNvPr id="1" name=""/>
        <p:cNvGrpSpPr/>
        <p:nvPr/>
      </p:nvGrpSpPr>
      <p:grpSpPr>
        <a:xfrm>
          <a:off x="0" y="0"/>
          <a:ext cx="0" cy="0"/>
          <a:chOff x="0" y="0"/>
          <a:chExt cx="0" cy="0"/>
        </a:xfrm>
      </p:grpSpPr>
      <p:sp>
        <p:nvSpPr>
          <p:cNvPr id="5" name="Footer Placeholder 6">
            <a:extLst>
              <a:ext uri="{FF2B5EF4-FFF2-40B4-BE49-F238E27FC236}">
                <a16:creationId xmlns:a16="http://schemas.microsoft.com/office/drawing/2014/main" id="{C504CFB1-3231-4178-ABB0-BF331DB0BEAA}"/>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chemeClr val="bg1"/>
                </a:solidFill>
              </a:defRPr>
            </a:lvl1pPr>
          </a:lstStyle>
          <a:p>
            <a:endParaRPr lang="en-GB"/>
          </a:p>
        </p:txBody>
      </p:sp>
      <p:sp>
        <p:nvSpPr>
          <p:cNvPr id="2" name="Slide Number Placeholder 1">
            <a:extLst>
              <a:ext uri="{FF2B5EF4-FFF2-40B4-BE49-F238E27FC236}">
                <a16:creationId xmlns:a16="http://schemas.microsoft.com/office/drawing/2014/main" id="{A71DA89B-A3B2-432A-BBB4-ABCE4543C5E4}"/>
              </a:ext>
            </a:extLst>
          </p:cNvPr>
          <p:cNvSpPr>
            <a:spLocks noGrp="1"/>
          </p:cNvSpPr>
          <p:nvPr>
            <p:ph type="sldNum" sz="quarter" idx="14"/>
          </p:nvPr>
        </p:nvSpPr>
        <p:spPr>
          <a:xfrm>
            <a:off x="10800000" y="6588000"/>
            <a:ext cx="1080000" cy="180000"/>
          </a:xfrm>
          <a:prstGeom prst="rect">
            <a:avLst/>
          </a:prstGeom>
        </p:spPr>
        <p:txBody>
          <a:bodyPr/>
          <a:lstStyle>
            <a:lvl1pPr>
              <a:defRPr>
                <a:solidFill>
                  <a:schemeClr val="bg1"/>
                </a:solidFill>
              </a:defRPr>
            </a:lvl1pPr>
          </a:lstStyle>
          <a:p>
            <a:fld id="{5C01B2B2-3B32-4177-9645-58C2813D6AA3}" type="slidenum">
              <a:rPr lang="en-GB" smtClean="0"/>
              <a:pPr/>
              <a:t>‹#›</a:t>
            </a:fld>
            <a:endParaRPr lang="en-GB"/>
          </a:p>
        </p:txBody>
      </p:sp>
      <p:sp>
        <p:nvSpPr>
          <p:cNvPr id="3" name="Isosceles Triangle 1">
            <a:extLst>
              <a:ext uri="{FF2B5EF4-FFF2-40B4-BE49-F238E27FC236}">
                <a16:creationId xmlns:a16="http://schemas.microsoft.com/office/drawing/2014/main" id="{294189F0-8C4E-C625-0696-58C706C5D0D0}"/>
              </a:ext>
            </a:extLst>
          </p:cNvPr>
          <p:cNvSpPr/>
          <p:nvPr userDrawn="1"/>
        </p:nvSpPr>
        <p:spPr>
          <a:xfrm rot="5400000">
            <a:off x="-21839" y="18613"/>
            <a:ext cx="4601603" cy="4557925"/>
          </a:xfrm>
          <a:custGeom>
            <a:avLst/>
            <a:gdLst>
              <a:gd name="connsiteX0" fmla="*/ 0 w 4554419"/>
              <a:gd name="connsiteY0" fmla="*/ 4572000 h 4572000"/>
              <a:gd name="connsiteX1" fmla="*/ 2277210 w 4554419"/>
              <a:gd name="connsiteY1" fmla="*/ 0 h 4572000"/>
              <a:gd name="connsiteX2" fmla="*/ 4554419 w 4554419"/>
              <a:gd name="connsiteY2" fmla="*/ 4572000 h 4572000"/>
              <a:gd name="connsiteX3" fmla="*/ 0 w 4554419"/>
              <a:gd name="connsiteY3" fmla="*/ 4572000 h 4572000"/>
              <a:gd name="connsiteX0" fmla="*/ 0 w 4554419"/>
              <a:gd name="connsiteY0" fmla="*/ 5187465 h 5187465"/>
              <a:gd name="connsiteX1" fmla="*/ 17587 w 4554419"/>
              <a:gd name="connsiteY1" fmla="*/ 0 h 5187465"/>
              <a:gd name="connsiteX2" fmla="*/ 4554419 w 4554419"/>
              <a:gd name="connsiteY2" fmla="*/ 5187465 h 5187465"/>
              <a:gd name="connsiteX3" fmla="*/ 0 w 4554419"/>
              <a:gd name="connsiteY3" fmla="*/ 5187465 h 5187465"/>
              <a:gd name="connsiteX0" fmla="*/ 0 w 4554419"/>
              <a:gd name="connsiteY0" fmla="*/ 4563211 h 4563211"/>
              <a:gd name="connsiteX1" fmla="*/ 8795 w 4554419"/>
              <a:gd name="connsiteY1" fmla="*/ 0 h 4563211"/>
              <a:gd name="connsiteX2" fmla="*/ 4554419 w 4554419"/>
              <a:gd name="connsiteY2" fmla="*/ 4563211 h 4563211"/>
              <a:gd name="connsiteX3" fmla="*/ 0 w 4554419"/>
              <a:gd name="connsiteY3" fmla="*/ 4563211 h 4563211"/>
              <a:gd name="connsiteX0" fmla="*/ 3194 w 4557613"/>
              <a:gd name="connsiteY0" fmla="*/ 4557925 h 4557925"/>
              <a:gd name="connsiteX1" fmla="*/ 1519 w 4557613"/>
              <a:gd name="connsiteY1" fmla="*/ 0 h 4557925"/>
              <a:gd name="connsiteX2" fmla="*/ 4557613 w 4557613"/>
              <a:gd name="connsiteY2" fmla="*/ 4557925 h 4557925"/>
              <a:gd name="connsiteX3" fmla="*/ 3194 w 4557613"/>
              <a:gd name="connsiteY3" fmla="*/ 4557925 h 4557925"/>
            </a:gdLst>
            <a:ahLst/>
            <a:cxnLst>
              <a:cxn ang="0">
                <a:pos x="connsiteX0" y="connsiteY0"/>
              </a:cxn>
              <a:cxn ang="0">
                <a:pos x="connsiteX1" y="connsiteY1"/>
              </a:cxn>
              <a:cxn ang="0">
                <a:pos x="connsiteX2" y="connsiteY2"/>
              </a:cxn>
              <a:cxn ang="0">
                <a:pos x="connsiteX3" y="connsiteY3"/>
              </a:cxn>
            </a:cxnLst>
            <a:rect l="l" t="t" r="r" b="b"/>
            <a:pathLst>
              <a:path w="4557613" h="4557925">
                <a:moveTo>
                  <a:pt x="3194" y="4557925"/>
                </a:moveTo>
                <a:cubicBezTo>
                  <a:pt x="9056" y="2828770"/>
                  <a:pt x="-4343" y="1729155"/>
                  <a:pt x="1519" y="0"/>
                </a:cubicBezTo>
                <a:lnTo>
                  <a:pt x="4557613" y="4557925"/>
                </a:lnTo>
                <a:lnTo>
                  <a:pt x="3194" y="4557925"/>
                </a:lnTo>
                <a:close/>
              </a:path>
            </a:pathLst>
          </a:custGeom>
          <a:solidFill>
            <a:srgbClr val="333C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Freeform 5">
            <a:extLst>
              <a:ext uri="{FF2B5EF4-FFF2-40B4-BE49-F238E27FC236}">
                <a16:creationId xmlns:a16="http://schemas.microsoft.com/office/drawing/2014/main" id="{6FF3DA0F-F09C-C709-3684-EF9B9F8C4C2B}"/>
              </a:ext>
            </a:extLst>
          </p:cNvPr>
          <p:cNvSpPr>
            <a:spLocks/>
          </p:cNvSpPr>
          <p:nvPr userDrawn="1"/>
        </p:nvSpPr>
        <p:spPr bwMode="auto">
          <a:xfrm flipH="1" flipV="1">
            <a:off x="2288487" y="-22276"/>
            <a:ext cx="9929441" cy="5392351"/>
          </a:xfrm>
          <a:custGeom>
            <a:avLst/>
            <a:gdLst>
              <a:gd name="T0" fmla="*/ 2672 w 2740"/>
              <a:gd name="T1" fmla="*/ 0 h 2739"/>
              <a:gd name="T2" fmla="*/ 1779 w 2740"/>
              <a:gd name="T3" fmla="*/ 0 h 2739"/>
              <a:gd name="T4" fmla="*/ 1731 w 2740"/>
              <a:gd name="T5" fmla="*/ 19 h 2739"/>
              <a:gd name="T6" fmla="*/ 0 w 2740"/>
              <a:gd name="T7" fmla="*/ 1750 h 2739"/>
              <a:gd name="T8" fmla="*/ 990 w 2740"/>
              <a:gd name="T9" fmla="*/ 2739 h 2739"/>
              <a:gd name="T10" fmla="*/ 1563 w 2740"/>
              <a:gd name="T11" fmla="*/ 2164 h 2739"/>
              <a:gd name="T12" fmla="*/ 1565 w 2740"/>
              <a:gd name="T13" fmla="*/ 2166 h 2739"/>
              <a:gd name="T14" fmla="*/ 2720 w 2740"/>
              <a:gd name="T15" fmla="*/ 1008 h 2739"/>
              <a:gd name="T16" fmla="*/ 2740 w 2740"/>
              <a:gd name="T17" fmla="*/ 960 h 2739"/>
              <a:gd name="T18" fmla="*/ 2740 w 2740"/>
              <a:gd name="T19" fmla="*/ 68 h 2739"/>
              <a:gd name="T20" fmla="*/ 2672 w 2740"/>
              <a:gd name="T21" fmla="*/ 0 h 2739"/>
              <a:gd name="connsiteX0" fmla="*/ 9753 w 10001"/>
              <a:gd name="connsiteY0" fmla="*/ 185 h 10185"/>
              <a:gd name="connsiteX1" fmla="*/ 6494 w 10001"/>
              <a:gd name="connsiteY1" fmla="*/ 185 h 10185"/>
              <a:gd name="connsiteX2" fmla="*/ 6319 w 10001"/>
              <a:gd name="connsiteY2" fmla="*/ 254 h 10185"/>
              <a:gd name="connsiteX3" fmla="*/ 3205 w 10001"/>
              <a:gd name="connsiteY3" fmla="*/ 3363 h 10185"/>
              <a:gd name="connsiteX4" fmla="*/ 1 w 10001"/>
              <a:gd name="connsiteY4" fmla="*/ 6574 h 10185"/>
              <a:gd name="connsiteX5" fmla="*/ 3614 w 10001"/>
              <a:gd name="connsiteY5" fmla="*/ 10185 h 10185"/>
              <a:gd name="connsiteX6" fmla="*/ 5705 w 10001"/>
              <a:gd name="connsiteY6" fmla="*/ 8086 h 10185"/>
              <a:gd name="connsiteX7" fmla="*/ 5713 w 10001"/>
              <a:gd name="connsiteY7" fmla="*/ 8093 h 10185"/>
              <a:gd name="connsiteX8" fmla="*/ 9928 w 10001"/>
              <a:gd name="connsiteY8" fmla="*/ 3865 h 10185"/>
              <a:gd name="connsiteX9" fmla="*/ 10001 w 10001"/>
              <a:gd name="connsiteY9" fmla="*/ 3690 h 10185"/>
              <a:gd name="connsiteX10" fmla="*/ 10001 w 10001"/>
              <a:gd name="connsiteY10" fmla="*/ 433 h 10185"/>
              <a:gd name="connsiteX11" fmla="*/ 9753 w 10001"/>
              <a:gd name="connsiteY11" fmla="*/ 185 h 10185"/>
              <a:gd name="connsiteX0" fmla="*/ 9753 w 10001"/>
              <a:gd name="connsiteY0" fmla="*/ 185 h 10185"/>
              <a:gd name="connsiteX1" fmla="*/ 6494 w 10001"/>
              <a:gd name="connsiteY1" fmla="*/ 185 h 10185"/>
              <a:gd name="connsiteX2" fmla="*/ 6319 w 10001"/>
              <a:gd name="connsiteY2" fmla="*/ 254 h 10185"/>
              <a:gd name="connsiteX3" fmla="*/ 3205 w 10001"/>
              <a:gd name="connsiteY3" fmla="*/ 3363 h 10185"/>
              <a:gd name="connsiteX4" fmla="*/ 3205 w 10001"/>
              <a:gd name="connsiteY4" fmla="*/ 3363 h 10185"/>
              <a:gd name="connsiteX5" fmla="*/ 1 w 10001"/>
              <a:gd name="connsiteY5" fmla="*/ 6574 h 10185"/>
              <a:gd name="connsiteX6" fmla="*/ 3614 w 10001"/>
              <a:gd name="connsiteY6" fmla="*/ 10185 h 10185"/>
              <a:gd name="connsiteX7" fmla="*/ 5705 w 10001"/>
              <a:gd name="connsiteY7" fmla="*/ 8086 h 10185"/>
              <a:gd name="connsiteX8" fmla="*/ 5713 w 10001"/>
              <a:gd name="connsiteY8" fmla="*/ 8093 h 10185"/>
              <a:gd name="connsiteX9" fmla="*/ 9928 w 10001"/>
              <a:gd name="connsiteY9" fmla="*/ 3865 h 10185"/>
              <a:gd name="connsiteX10" fmla="*/ 10001 w 10001"/>
              <a:gd name="connsiteY10" fmla="*/ 3690 h 10185"/>
              <a:gd name="connsiteX11" fmla="*/ 10001 w 10001"/>
              <a:gd name="connsiteY11" fmla="*/ 433 h 10185"/>
              <a:gd name="connsiteX12" fmla="*/ 9753 w 10001"/>
              <a:gd name="connsiteY12" fmla="*/ 185 h 10185"/>
              <a:gd name="connsiteX0" fmla="*/ 9753 w 10001"/>
              <a:gd name="connsiteY0" fmla="*/ 185 h 10210"/>
              <a:gd name="connsiteX1" fmla="*/ 6494 w 10001"/>
              <a:gd name="connsiteY1" fmla="*/ 185 h 10210"/>
              <a:gd name="connsiteX2" fmla="*/ 6319 w 10001"/>
              <a:gd name="connsiteY2" fmla="*/ 254 h 10210"/>
              <a:gd name="connsiteX3" fmla="*/ 3205 w 10001"/>
              <a:gd name="connsiteY3" fmla="*/ 3363 h 10210"/>
              <a:gd name="connsiteX4" fmla="*/ 3205 w 10001"/>
              <a:gd name="connsiteY4" fmla="*/ 3363 h 10210"/>
              <a:gd name="connsiteX5" fmla="*/ 1 w 10001"/>
              <a:gd name="connsiteY5" fmla="*/ 6574 h 10210"/>
              <a:gd name="connsiteX6" fmla="*/ 3614 w 10001"/>
              <a:gd name="connsiteY6" fmla="*/ 10185 h 10210"/>
              <a:gd name="connsiteX7" fmla="*/ 5705 w 10001"/>
              <a:gd name="connsiteY7" fmla="*/ 8086 h 10210"/>
              <a:gd name="connsiteX8" fmla="*/ 5713 w 10001"/>
              <a:gd name="connsiteY8" fmla="*/ 8093 h 10210"/>
              <a:gd name="connsiteX9" fmla="*/ 9928 w 10001"/>
              <a:gd name="connsiteY9" fmla="*/ 3865 h 10210"/>
              <a:gd name="connsiteX10" fmla="*/ 10001 w 10001"/>
              <a:gd name="connsiteY10" fmla="*/ 3690 h 10210"/>
              <a:gd name="connsiteX11" fmla="*/ 10001 w 10001"/>
              <a:gd name="connsiteY11" fmla="*/ 433 h 10210"/>
              <a:gd name="connsiteX12" fmla="*/ 9753 w 10001"/>
              <a:gd name="connsiteY12" fmla="*/ 185 h 10210"/>
              <a:gd name="connsiteX0" fmla="*/ 6548 w 6796"/>
              <a:gd name="connsiteY0" fmla="*/ 185 h 10353"/>
              <a:gd name="connsiteX1" fmla="*/ 3289 w 6796"/>
              <a:gd name="connsiteY1" fmla="*/ 185 h 10353"/>
              <a:gd name="connsiteX2" fmla="*/ 3114 w 6796"/>
              <a:gd name="connsiteY2" fmla="*/ 254 h 10353"/>
              <a:gd name="connsiteX3" fmla="*/ 0 w 6796"/>
              <a:gd name="connsiteY3" fmla="*/ 3363 h 10353"/>
              <a:gd name="connsiteX4" fmla="*/ 0 w 6796"/>
              <a:gd name="connsiteY4" fmla="*/ 3363 h 10353"/>
              <a:gd name="connsiteX5" fmla="*/ 409 w 6796"/>
              <a:gd name="connsiteY5" fmla="*/ 10185 h 10353"/>
              <a:gd name="connsiteX6" fmla="*/ 2500 w 6796"/>
              <a:gd name="connsiteY6" fmla="*/ 8086 h 10353"/>
              <a:gd name="connsiteX7" fmla="*/ 2508 w 6796"/>
              <a:gd name="connsiteY7" fmla="*/ 8093 h 10353"/>
              <a:gd name="connsiteX8" fmla="*/ 6723 w 6796"/>
              <a:gd name="connsiteY8" fmla="*/ 3865 h 10353"/>
              <a:gd name="connsiteX9" fmla="*/ 6796 w 6796"/>
              <a:gd name="connsiteY9" fmla="*/ 3690 h 10353"/>
              <a:gd name="connsiteX10" fmla="*/ 6796 w 6796"/>
              <a:gd name="connsiteY10" fmla="*/ 433 h 10353"/>
              <a:gd name="connsiteX11" fmla="*/ 6548 w 6796"/>
              <a:gd name="connsiteY11" fmla="*/ 185 h 10353"/>
              <a:gd name="connsiteX0" fmla="*/ 9635 w 10000"/>
              <a:gd name="connsiteY0" fmla="*/ 180 h 7818"/>
              <a:gd name="connsiteX1" fmla="*/ 4840 w 10000"/>
              <a:gd name="connsiteY1" fmla="*/ 180 h 7818"/>
              <a:gd name="connsiteX2" fmla="*/ 4582 w 10000"/>
              <a:gd name="connsiteY2" fmla="*/ 246 h 7818"/>
              <a:gd name="connsiteX3" fmla="*/ 0 w 10000"/>
              <a:gd name="connsiteY3" fmla="*/ 3249 h 7818"/>
              <a:gd name="connsiteX4" fmla="*/ 0 w 10000"/>
              <a:gd name="connsiteY4" fmla="*/ 3249 h 7818"/>
              <a:gd name="connsiteX5" fmla="*/ 3679 w 10000"/>
              <a:gd name="connsiteY5" fmla="*/ 7811 h 7818"/>
              <a:gd name="connsiteX6" fmla="*/ 3690 w 10000"/>
              <a:gd name="connsiteY6" fmla="*/ 7818 h 7818"/>
              <a:gd name="connsiteX7" fmla="*/ 9893 w 10000"/>
              <a:gd name="connsiteY7" fmla="*/ 3734 h 7818"/>
              <a:gd name="connsiteX8" fmla="*/ 10000 w 10000"/>
              <a:gd name="connsiteY8" fmla="*/ 3565 h 7818"/>
              <a:gd name="connsiteX9" fmla="*/ 10000 w 10000"/>
              <a:gd name="connsiteY9" fmla="*/ 419 h 7818"/>
              <a:gd name="connsiteX10" fmla="*/ 9635 w 10000"/>
              <a:gd name="connsiteY10" fmla="*/ 180 h 7818"/>
              <a:gd name="connsiteX0" fmla="*/ 9635 w 10390"/>
              <a:gd name="connsiteY0" fmla="*/ 230 h 9992"/>
              <a:gd name="connsiteX1" fmla="*/ 4840 w 10390"/>
              <a:gd name="connsiteY1" fmla="*/ 230 h 9992"/>
              <a:gd name="connsiteX2" fmla="*/ 4582 w 10390"/>
              <a:gd name="connsiteY2" fmla="*/ 315 h 9992"/>
              <a:gd name="connsiteX3" fmla="*/ 0 w 10390"/>
              <a:gd name="connsiteY3" fmla="*/ 4156 h 9992"/>
              <a:gd name="connsiteX4" fmla="*/ 0 w 10390"/>
              <a:gd name="connsiteY4" fmla="*/ 4156 h 9992"/>
              <a:gd name="connsiteX5" fmla="*/ 3679 w 10390"/>
              <a:gd name="connsiteY5" fmla="*/ 9991 h 9992"/>
              <a:gd name="connsiteX6" fmla="*/ 9893 w 10390"/>
              <a:gd name="connsiteY6" fmla="*/ 4776 h 9992"/>
              <a:gd name="connsiteX7" fmla="*/ 10000 w 10390"/>
              <a:gd name="connsiteY7" fmla="*/ 4560 h 9992"/>
              <a:gd name="connsiteX8" fmla="*/ 10000 w 10390"/>
              <a:gd name="connsiteY8" fmla="*/ 536 h 9992"/>
              <a:gd name="connsiteX9" fmla="*/ 9635 w 10390"/>
              <a:gd name="connsiteY9" fmla="*/ 230 h 9992"/>
              <a:gd name="connsiteX0" fmla="*/ 9273 w 10000"/>
              <a:gd name="connsiteY0" fmla="*/ 230 h 4780"/>
              <a:gd name="connsiteX1" fmla="*/ 4658 w 10000"/>
              <a:gd name="connsiteY1" fmla="*/ 230 h 4780"/>
              <a:gd name="connsiteX2" fmla="*/ 4410 w 10000"/>
              <a:gd name="connsiteY2" fmla="*/ 315 h 4780"/>
              <a:gd name="connsiteX3" fmla="*/ 0 w 10000"/>
              <a:gd name="connsiteY3" fmla="*/ 4159 h 4780"/>
              <a:gd name="connsiteX4" fmla="*/ 0 w 10000"/>
              <a:gd name="connsiteY4" fmla="*/ 4159 h 4780"/>
              <a:gd name="connsiteX5" fmla="*/ 9522 w 10000"/>
              <a:gd name="connsiteY5" fmla="*/ 4780 h 4780"/>
              <a:gd name="connsiteX6" fmla="*/ 9625 w 10000"/>
              <a:gd name="connsiteY6" fmla="*/ 4564 h 4780"/>
              <a:gd name="connsiteX7" fmla="*/ 9625 w 10000"/>
              <a:gd name="connsiteY7" fmla="*/ 536 h 4780"/>
              <a:gd name="connsiteX8" fmla="*/ 9273 w 10000"/>
              <a:gd name="connsiteY8" fmla="*/ 230 h 4780"/>
              <a:gd name="connsiteX0" fmla="*/ 9273 w 9625"/>
              <a:gd name="connsiteY0" fmla="*/ 481 h 9548"/>
              <a:gd name="connsiteX1" fmla="*/ 4658 w 9625"/>
              <a:gd name="connsiteY1" fmla="*/ 481 h 9548"/>
              <a:gd name="connsiteX2" fmla="*/ 4410 w 9625"/>
              <a:gd name="connsiteY2" fmla="*/ 659 h 9548"/>
              <a:gd name="connsiteX3" fmla="*/ 0 w 9625"/>
              <a:gd name="connsiteY3" fmla="*/ 8701 h 9548"/>
              <a:gd name="connsiteX4" fmla="*/ 0 w 9625"/>
              <a:gd name="connsiteY4" fmla="*/ 8701 h 9548"/>
              <a:gd name="connsiteX5" fmla="*/ 9625 w 9625"/>
              <a:gd name="connsiteY5" fmla="*/ 9548 h 9548"/>
              <a:gd name="connsiteX6" fmla="*/ 9625 w 9625"/>
              <a:gd name="connsiteY6" fmla="*/ 1121 h 9548"/>
              <a:gd name="connsiteX7" fmla="*/ 9273 w 9625"/>
              <a:gd name="connsiteY7" fmla="*/ 481 h 9548"/>
              <a:gd name="connsiteX0" fmla="*/ 9634 w 10000"/>
              <a:gd name="connsiteY0" fmla="*/ 497 h 9993"/>
              <a:gd name="connsiteX1" fmla="*/ 4839 w 10000"/>
              <a:gd name="connsiteY1" fmla="*/ 497 h 9993"/>
              <a:gd name="connsiteX2" fmla="*/ 4582 w 10000"/>
              <a:gd name="connsiteY2" fmla="*/ 683 h 9993"/>
              <a:gd name="connsiteX3" fmla="*/ 0 w 10000"/>
              <a:gd name="connsiteY3" fmla="*/ 9106 h 9993"/>
              <a:gd name="connsiteX4" fmla="*/ 0 w 10000"/>
              <a:gd name="connsiteY4" fmla="*/ 9106 h 9993"/>
              <a:gd name="connsiteX5" fmla="*/ 10000 w 10000"/>
              <a:gd name="connsiteY5" fmla="*/ 9993 h 9993"/>
              <a:gd name="connsiteX6" fmla="*/ 10000 w 10000"/>
              <a:gd name="connsiteY6" fmla="*/ 1167 h 9993"/>
              <a:gd name="connsiteX7" fmla="*/ 9634 w 10000"/>
              <a:gd name="connsiteY7" fmla="*/ 497 h 9993"/>
              <a:gd name="connsiteX0" fmla="*/ 9634 w 10000"/>
              <a:gd name="connsiteY0" fmla="*/ 497 h 10000"/>
              <a:gd name="connsiteX1" fmla="*/ 4839 w 10000"/>
              <a:gd name="connsiteY1" fmla="*/ 497 h 10000"/>
              <a:gd name="connsiteX2" fmla="*/ 4582 w 10000"/>
              <a:gd name="connsiteY2" fmla="*/ 683 h 10000"/>
              <a:gd name="connsiteX3" fmla="*/ 0 w 10000"/>
              <a:gd name="connsiteY3" fmla="*/ 9112 h 10000"/>
              <a:gd name="connsiteX4" fmla="*/ 0 w 10000"/>
              <a:gd name="connsiteY4" fmla="*/ 9112 h 10000"/>
              <a:gd name="connsiteX5" fmla="*/ 10000 w 10000"/>
              <a:gd name="connsiteY5" fmla="*/ 10000 h 10000"/>
              <a:gd name="connsiteX6" fmla="*/ 10000 w 10000"/>
              <a:gd name="connsiteY6" fmla="*/ 1168 h 10000"/>
              <a:gd name="connsiteX7" fmla="*/ 9634 w 10000"/>
              <a:gd name="connsiteY7" fmla="*/ 497 h 10000"/>
              <a:gd name="connsiteX0" fmla="*/ 9634 w 10000"/>
              <a:gd name="connsiteY0" fmla="*/ 497 h 10000"/>
              <a:gd name="connsiteX1" fmla="*/ 4839 w 10000"/>
              <a:gd name="connsiteY1" fmla="*/ 497 h 10000"/>
              <a:gd name="connsiteX2" fmla="*/ 4582 w 10000"/>
              <a:gd name="connsiteY2" fmla="*/ 683 h 10000"/>
              <a:gd name="connsiteX3" fmla="*/ 0 w 10000"/>
              <a:gd name="connsiteY3" fmla="*/ 9112 h 10000"/>
              <a:gd name="connsiteX4" fmla="*/ 0 w 10000"/>
              <a:gd name="connsiteY4" fmla="*/ 9112 h 10000"/>
              <a:gd name="connsiteX5" fmla="*/ 10000 w 10000"/>
              <a:gd name="connsiteY5" fmla="*/ 10000 h 10000"/>
              <a:gd name="connsiteX6" fmla="*/ 10000 w 10000"/>
              <a:gd name="connsiteY6" fmla="*/ 1168 h 10000"/>
              <a:gd name="connsiteX7" fmla="*/ 9634 w 10000"/>
              <a:gd name="connsiteY7" fmla="*/ 497 h 10000"/>
              <a:gd name="connsiteX0" fmla="*/ 9634 w 10000"/>
              <a:gd name="connsiteY0" fmla="*/ 0 h 9503"/>
              <a:gd name="connsiteX1" fmla="*/ 4839 w 10000"/>
              <a:gd name="connsiteY1" fmla="*/ 0 h 9503"/>
              <a:gd name="connsiteX2" fmla="*/ 4582 w 10000"/>
              <a:gd name="connsiteY2" fmla="*/ 186 h 9503"/>
              <a:gd name="connsiteX3" fmla="*/ 0 w 10000"/>
              <a:gd name="connsiteY3" fmla="*/ 8615 h 9503"/>
              <a:gd name="connsiteX4" fmla="*/ 0 w 10000"/>
              <a:gd name="connsiteY4" fmla="*/ 8615 h 9503"/>
              <a:gd name="connsiteX5" fmla="*/ 10000 w 10000"/>
              <a:gd name="connsiteY5" fmla="*/ 9503 h 9503"/>
              <a:gd name="connsiteX6" fmla="*/ 10000 w 10000"/>
              <a:gd name="connsiteY6" fmla="*/ 671 h 9503"/>
              <a:gd name="connsiteX7" fmla="*/ 9634 w 10000"/>
              <a:gd name="connsiteY7" fmla="*/ 0 h 9503"/>
              <a:gd name="connsiteX0" fmla="*/ 9634 w 10000"/>
              <a:gd name="connsiteY0" fmla="*/ 0 h 10000"/>
              <a:gd name="connsiteX1" fmla="*/ 4839 w 10000"/>
              <a:gd name="connsiteY1" fmla="*/ 0 h 10000"/>
              <a:gd name="connsiteX2" fmla="*/ 4582 w 10000"/>
              <a:gd name="connsiteY2" fmla="*/ 196 h 10000"/>
              <a:gd name="connsiteX3" fmla="*/ 0 w 10000"/>
              <a:gd name="connsiteY3" fmla="*/ 9066 h 10000"/>
              <a:gd name="connsiteX4" fmla="*/ 0 w 10000"/>
              <a:gd name="connsiteY4" fmla="*/ 9066 h 10000"/>
              <a:gd name="connsiteX5" fmla="*/ 10000 w 10000"/>
              <a:gd name="connsiteY5" fmla="*/ 10000 h 10000"/>
              <a:gd name="connsiteX6" fmla="*/ 10000 w 10000"/>
              <a:gd name="connsiteY6" fmla="*/ 706 h 10000"/>
              <a:gd name="connsiteX7" fmla="*/ 9634 w 10000"/>
              <a:gd name="connsiteY7" fmla="*/ 0 h 10000"/>
              <a:gd name="connsiteX0" fmla="*/ 9634 w 10000"/>
              <a:gd name="connsiteY0" fmla="*/ 0 h 10000"/>
              <a:gd name="connsiteX1" fmla="*/ 4839 w 10000"/>
              <a:gd name="connsiteY1" fmla="*/ 0 h 10000"/>
              <a:gd name="connsiteX2" fmla="*/ 4582 w 10000"/>
              <a:gd name="connsiteY2" fmla="*/ 196 h 10000"/>
              <a:gd name="connsiteX3" fmla="*/ 0 w 10000"/>
              <a:gd name="connsiteY3" fmla="*/ 9066 h 10000"/>
              <a:gd name="connsiteX4" fmla="*/ 0 w 10000"/>
              <a:gd name="connsiteY4" fmla="*/ 9066 h 10000"/>
              <a:gd name="connsiteX5" fmla="*/ 10000 w 10000"/>
              <a:gd name="connsiteY5" fmla="*/ 10000 h 10000"/>
              <a:gd name="connsiteX6" fmla="*/ 10000 w 10000"/>
              <a:gd name="connsiteY6" fmla="*/ 706 h 10000"/>
              <a:gd name="connsiteX7" fmla="*/ 9634 w 10000"/>
              <a:gd name="connsiteY7" fmla="*/ 0 h 10000"/>
              <a:gd name="connsiteX0" fmla="*/ 9634 w 10000"/>
              <a:gd name="connsiteY0" fmla="*/ 0 h 10000"/>
              <a:gd name="connsiteX1" fmla="*/ 4839 w 10000"/>
              <a:gd name="connsiteY1" fmla="*/ 0 h 10000"/>
              <a:gd name="connsiteX2" fmla="*/ 4582 w 10000"/>
              <a:gd name="connsiteY2" fmla="*/ 196 h 10000"/>
              <a:gd name="connsiteX3" fmla="*/ 0 w 10000"/>
              <a:gd name="connsiteY3" fmla="*/ 9066 h 10000"/>
              <a:gd name="connsiteX4" fmla="*/ 0 w 10000"/>
              <a:gd name="connsiteY4" fmla="*/ 9066 h 10000"/>
              <a:gd name="connsiteX5" fmla="*/ 10000 w 10000"/>
              <a:gd name="connsiteY5" fmla="*/ 10000 h 10000"/>
              <a:gd name="connsiteX6" fmla="*/ 10000 w 10000"/>
              <a:gd name="connsiteY6" fmla="*/ 706 h 10000"/>
              <a:gd name="connsiteX7" fmla="*/ 9634 w 10000"/>
              <a:gd name="connsiteY7" fmla="*/ 0 h 10000"/>
              <a:gd name="connsiteX0" fmla="*/ 9634 w 10000"/>
              <a:gd name="connsiteY0" fmla="*/ 0 h 9093"/>
              <a:gd name="connsiteX1" fmla="*/ 4839 w 10000"/>
              <a:gd name="connsiteY1" fmla="*/ 0 h 9093"/>
              <a:gd name="connsiteX2" fmla="*/ 4582 w 10000"/>
              <a:gd name="connsiteY2" fmla="*/ 196 h 9093"/>
              <a:gd name="connsiteX3" fmla="*/ 0 w 10000"/>
              <a:gd name="connsiteY3" fmla="*/ 9066 h 9093"/>
              <a:gd name="connsiteX4" fmla="*/ 0 w 10000"/>
              <a:gd name="connsiteY4" fmla="*/ 9066 h 9093"/>
              <a:gd name="connsiteX5" fmla="*/ 10000 w 10000"/>
              <a:gd name="connsiteY5" fmla="*/ 9093 h 9093"/>
              <a:gd name="connsiteX6" fmla="*/ 10000 w 10000"/>
              <a:gd name="connsiteY6" fmla="*/ 706 h 9093"/>
              <a:gd name="connsiteX7" fmla="*/ 9634 w 10000"/>
              <a:gd name="connsiteY7" fmla="*/ 0 h 9093"/>
              <a:gd name="connsiteX0" fmla="*/ 9634 w 10000"/>
              <a:gd name="connsiteY0" fmla="*/ 0 h 11475"/>
              <a:gd name="connsiteX1" fmla="*/ 4839 w 10000"/>
              <a:gd name="connsiteY1" fmla="*/ 0 h 11475"/>
              <a:gd name="connsiteX2" fmla="*/ 4582 w 10000"/>
              <a:gd name="connsiteY2" fmla="*/ 216 h 11475"/>
              <a:gd name="connsiteX3" fmla="*/ 0 w 10000"/>
              <a:gd name="connsiteY3" fmla="*/ 9970 h 11475"/>
              <a:gd name="connsiteX4" fmla="*/ 0 w 10000"/>
              <a:gd name="connsiteY4" fmla="*/ 9970 h 11475"/>
              <a:gd name="connsiteX5" fmla="*/ 10000 w 10000"/>
              <a:gd name="connsiteY5" fmla="*/ 10000 h 11475"/>
              <a:gd name="connsiteX6" fmla="*/ 10000 w 10000"/>
              <a:gd name="connsiteY6" fmla="*/ 776 h 11475"/>
              <a:gd name="connsiteX7" fmla="*/ 9634 w 10000"/>
              <a:gd name="connsiteY7" fmla="*/ 0 h 11475"/>
              <a:gd name="connsiteX0" fmla="*/ 9634 w 10000"/>
              <a:gd name="connsiteY0" fmla="*/ 0 h 11475"/>
              <a:gd name="connsiteX1" fmla="*/ 4839 w 10000"/>
              <a:gd name="connsiteY1" fmla="*/ 0 h 11475"/>
              <a:gd name="connsiteX2" fmla="*/ 4582 w 10000"/>
              <a:gd name="connsiteY2" fmla="*/ 216 h 11475"/>
              <a:gd name="connsiteX3" fmla="*/ 0 w 10000"/>
              <a:gd name="connsiteY3" fmla="*/ 9970 h 11475"/>
              <a:gd name="connsiteX4" fmla="*/ 0 w 10000"/>
              <a:gd name="connsiteY4" fmla="*/ 9970 h 11475"/>
              <a:gd name="connsiteX5" fmla="*/ 10000 w 10000"/>
              <a:gd name="connsiteY5" fmla="*/ 10000 h 11475"/>
              <a:gd name="connsiteX6" fmla="*/ 10000 w 10000"/>
              <a:gd name="connsiteY6" fmla="*/ 776 h 11475"/>
              <a:gd name="connsiteX7" fmla="*/ 9634 w 10000"/>
              <a:gd name="connsiteY7" fmla="*/ 0 h 11475"/>
              <a:gd name="connsiteX0" fmla="*/ 9634 w 10000"/>
              <a:gd name="connsiteY0" fmla="*/ 0 h 11475"/>
              <a:gd name="connsiteX1" fmla="*/ 4839 w 10000"/>
              <a:gd name="connsiteY1" fmla="*/ 0 h 11475"/>
              <a:gd name="connsiteX2" fmla="*/ 4582 w 10000"/>
              <a:gd name="connsiteY2" fmla="*/ 216 h 11475"/>
              <a:gd name="connsiteX3" fmla="*/ 0 w 10000"/>
              <a:gd name="connsiteY3" fmla="*/ 9970 h 11475"/>
              <a:gd name="connsiteX4" fmla="*/ 0 w 10000"/>
              <a:gd name="connsiteY4" fmla="*/ 9970 h 11475"/>
              <a:gd name="connsiteX5" fmla="*/ 10000 w 10000"/>
              <a:gd name="connsiteY5" fmla="*/ 10000 h 11475"/>
              <a:gd name="connsiteX6" fmla="*/ 10000 w 10000"/>
              <a:gd name="connsiteY6" fmla="*/ 776 h 11475"/>
              <a:gd name="connsiteX7" fmla="*/ 9634 w 10000"/>
              <a:gd name="connsiteY7" fmla="*/ 0 h 11475"/>
              <a:gd name="connsiteX0" fmla="*/ 9634 w 10000"/>
              <a:gd name="connsiteY0" fmla="*/ 0 h 10000"/>
              <a:gd name="connsiteX1" fmla="*/ 4839 w 10000"/>
              <a:gd name="connsiteY1" fmla="*/ 0 h 10000"/>
              <a:gd name="connsiteX2" fmla="*/ 4582 w 10000"/>
              <a:gd name="connsiteY2" fmla="*/ 216 h 10000"/>
              <a:gd name="connsiteX3" fmla="*/ 0 w 10000"/>
              <a:gd name="connsiteY3" fmla="*/ 9970 h 10000"/>
              <a:gd name="connsiteX4" fmla="*/ 0 w 10000"/>
              <a:gd name="connsiteY4" fmla="*/ 9970 h 10000"/>
              <a:gd name="connsiteX5" fmla="*/ 10000 w 10000"/>
              <a:gd name="connsiteY5" fmla="*/ 10000 h 10000"/>
              <a:gd name="connsiteX6" fmla="*/ 10000 w 10000"/>
              <a:gd name="connsiteY6" fmla="*/ 776 h 10000"/>
              <a:gd name="connsiteX7" fmla="*/ 9634 w 10000"/>
              <a:gd name="connsiteY7" fmla="*/ 0 h 10000"/>
              <a:gd name="connsiteX0" fmla="*/ 9634 w 10000"/>
              <a:gd name="connsiteY0" fmla="*/ 0 h 10000"/>
              <a:gd name="connsiteX1" fmla="*/ 4839 w 10000"/>
              <a:gd name="connsiteY1" fmla="*/ 0 h 10000"/>
              <a:gd name="connsiteX2" fmla="*/ 4582 w 10000"/>
              <a:gd name="connsiteY2" fmla="*/ 216 h 10000"/>
              <a:gd name="connsiteX3" fmla="*/ 0 w 10000"/>
              <a:gd name="connsiteY3" fmla="*/ 9970 h 10000"/>
              <a:gd name="connsiteX4" fmla="*/ 0 w 10000"/>
              <a:gd name="connsiteY4" fmla="*/ 9970 h 10000"/>
              <a:gd name="connsiteX5" fmla="*/ 2122 w 10000"/>
              <a:gd name="connsiteY5" fmla="*/ 9970 h 10000"/>
              <a:gd name="connsiteX6" fmla="*/ 10000 w 10000"/>
              <a:gd name="connsiteY6" fmla="*/ 10000 h 10000"/>
              <a:gd name="connsiteX7" fmla="*/ 10000 w 10000"/>
              <a:gd name="connsiteY7" fmla="*/ 776 h 10000"/>
              <a:gd name="connsiteX8" fmla="*/ 9634 w 10000"/>
              <a:gd name="connsiteY8" fmla="*/ 0 h 10000"/>
              <a:gd name="connsiteX0" fmla="*/ 9634 w 10000"/>
              <a:gd name="connsiteY0" fmla="*/ 0 h 10000"/>
              <a:gd name="connsiteX1" fmla="*/ 4839 w 10000"/>
              <a:gd name="connsiteY1" fmla="*/ 0 h 10000"/>
              <a:gd name="connsiteX2" fmla="*/ 4582 w 10000"/>
              <a:gd name="connsiteY2" fmla="*/ 216 h 10000"/>
              <a:gd name="connsiteX3" fmla="*/ 0 w 10000"/>
              <a:gd name="connsiteY3" fmla="*/ 9970 h 10000"/>
              <a:gd name="connsiteX4" fmla="*/ 0 w 10000"/>
              <a:gd name="connsiteY4" fmla="*/ 9970 h 10000"/>
              <a:gd name="connsiteX5" fmla="*/ 2122 w 10000"/>
              <a:gd name="connsiteY5" fmla="*/ 9970 h 10000"/>
              <a:gd name="connsiteX6" fmla="*/ 2122 w 10000"/>
              <a:gd name="connsiteY6" fmla="*/ 9970 h 10000"/>
              <a:gd name="connsiteX7" fmla="*/ 10000 w 10000"/>
              <a:gd name="connsiteY7" fmla="*/ 10000 h 10000"/>
              <a:gd name="connsiteX8" fmla="*/ 10000 w 10000"/>
              <a:gd name="connsiteY8" fmla="*/ 776 h 10000"/>
              <a:gd name="connsiteX9" fmla="*/ 9634 w 10000"/>
              <a:gd name="connsiteY9" fmla="*/ 0 h 10000"/>
              <a:gd name="connsiteX0" fmla="*/ 9634 w 10000"/>
              <a:gd name="connsiteY0" fmla="*/ 0 h 10000"/>
              <a:gd name="connsiteX1" fmla="*/ 4839 w 10000"/>
              <a:gd name="connsiteY1" fmla="*/ 0 h 10000"/>
              <a:gd name="connsiteX2" fmla="*/ 4582 w 10000"/>
              <a:gd name="connsiteY2" fmla="*/ 216 h 10000"/>
              <a:gd name="connsiteX3" fmla="*/ 2129 w 10000"/>
              <a:gd name="connsiteY3" fmla="*/ 5469 h 10000"/>
              <a:gd name="connsiteX4" fmla="*/ 0 w 10000"/>
              <a:gd name="connsiteY4" fmla="*/ 9970 h 10000"/>
              <a:gd name="connsiteX5" fmla="*/ 0 w 10000"/>
              <a:gd name="connsiteY5" fmla="*/ 9970 h 10000"/>
              <a:gd name="connsiteX6" fmla="*/ 2122 w 10000"/>
              <a:gd name="connsiteY6" fmla="*/ 9970 h 10000"/>
              <a:gd name="connsiteX7" fmla="*/ 2122 w 10000"/>
              <a:gd name="connsiteY7" fmla="*/ 9970 h 10000"/>
              <a:gd name="connsiteX8" fmla="*/ 10000 w 10000"/>
              <a:gd name="connsiteY8" fmla="*/ 10000 h 10000"/>
              <a:gd name="connsiteX9" fmla="*/ 10000 w 10000"/>
              <a:gd name="connsiteY9" fmla="*/ 776 h 10000"/>
              <a:gd name="connsiteX10" fmla="*/ 9634 w 10000"/>
              <a:gd name="connsiteY10" fmla="*/ 0 h 10000"/>
              <a:gd name="connsiteX0" fmla="*/ 9634 w 10000"/>
              <a:gd name="connsiteY0" fmla="*/ 0 h 10000"/>
              <a:gd name="connsiteX1" fmla="*/ 4839 w 10000"/>
              <a:gd name="connsiteY1" fmla="*/ 0 h 10000"/>
              <a:gd name="connsiteX2" fmla="*/ 4582 w 10000"/>
              <a:gd name="connsiteY2" fmla="*/ 216 h 10000"/>
              <a:gd name="connsiteX3" fmla="*/ 2129 w 10000"/>
              <a:gd name="connsiteY3" fmla="*/ 5469 h 10000"/>
              <a:gd name="connsiteX4" fmla="*/ 0 w 10000"/>
              <a:gd name="connsiteY4" fmla="*/ 9970 h 10000"/>
              <a:gd name="connsiteX5" fmla="*/ 2122 w 10000"/>
              <a:gd name="connsiteY5" fmla="*/ 9970 h 10000"/>
              <a:gd name="connsiteX6" fmla="*/ 2122 w 10000"/>
              <a:gd name="connsiteY6" fmla="*/ 9970 h 10000"/>
              <a:gd name="connsiteX7" fmla="*/ 10000 w 10000"/>
              <a:gd name="connsiteY7" fmla="*/ 10000 h 10000"/>
              <a:gd name="connsiteX8" fmla="*/ 10000 w 10000"/>
              <a:gd name="connsiteY8" fmla="*/ 776 h 10000"/>
              <a:gd name="connsiteX9" fmla="*/ 9634 w 10000"/>
              <a:gd name="connsiteY9" fmla="*/ 0 h 10000"/>
              <a:gd name="connsiteX0" fmla="*/ 7512 w 7878"/>
              <a:gd name="connsiteY0" fmla="*/ 0 h 10000"/>
              <a:gd name="connsiteX1" fmla="*/ 2717 w 7878"/>
              <a:gd name="connsiteY1" fmla="*/ 0 h 10000"/>
              <a:gd name="connsiteX2" fmla="*/ 2460 w 7878"/>
              <a:gd name="connsiteY2" fmla="*/ 216 h 10000"/>
              <a:gd name="connsiteX3" fmla="*/ 7 w 7878"/>
              <a:gd name="connsiteY3" fmla="*/ 5469 h 10000"/>
              <a:gd name="connsiteX4" fmla="*/ 0 w 7878"/>
              <a:gd name="connsiteY4" fmla="*/ 9970 h 10000"/>
              <a:gd name="connsiteX5" fmla="*/ 0 w 7878"/>
              <a:gd name="connsiteY5" fmla="*/ 9970 h 10000"/>
              <a:gd name="connsiteX6" fmla="*/ 7878 w 7878"/>
              <a:gd name="connsiteY6" fmla="*/ 10000 h 10000"/>
              <a:gd name="connsiteX7" fmla="*/ 7878 w 7878"/>
              <a:gd name="connsiteY7" fmla="*/ 776 h 10000"/>
              <a:gd name="connsiteX8" fmla="*/ 7512 w 7878"/>
              <a:gd name="connsiteY8" fmla="*/ 0 h 10000"/>
              <a:gd name="connsiteX0" fmla="*/ 9535 w 10045"/>
              <a:gd name="connsiteY0" fmla="*/ 0 h 9970"/>
              <a:gd name="connsiteX1" fmla="*/ 3449 w 10045"/>
              <a:gd name="connsiteY1" fmla="*/ 0 h 9970"/>
              <a:gd name="connsiteX2" fmla="*/ 3123 w 10045"/>
              <a:gd name="connsiteY2" fmla="*/ 216 h 9970"/>
              <a:gd name="connsiteX3" fmla="*/ 9 w 10045"/>
              <a:gd name="connsiteY3" fmla="*/ 5469 h 9970"/>
              <a:gd name="connsiteX4" fmla="*/ 0 w 10045"/>
              <a:gd name="connsiteY4" fmla="*/ 9970 h 9970"/>
              <a:gd name="connsiteX5" fmla="*/ 0 w 10045"/>
              <a:gd name="connsiteY5" fmla="*/ 9970 h 9970"/>
              <a:gd name="connsiteX6" fmla="*/ 10045 w 10045"/>
              <a:gd name="connsiteY6" fmla="*/ 9955 h 9970"/>
              <a:gd name="connsiteX7" fmla="*/ 10000 w 10045"/>
              <a:gd name="connsiteY7" fmla="*/ 776 h 9970"/>
              <a:gd name="connsiteX8" fmla="*/ 9535 w 10045"/>
              <a:gd name="connsiteY8" fmla="*/ 0 h 9970"/>
              <a:gd name="connsiteX0" fmla="*/ 9492 w 10000"/>
              <a:gd name="connsiteY0" fmla="*/ 0 h 10000"/>
              <a:gd name="connsiteX1" fmla="*/ 3434 w 10000"/>
              <a:gd name="connsiteY1" fmla="*/ 0 h 10000"/>
              <a:gd name="connsiteX2" fmla="*/ 3109 w 10000"/>
              <a:gd name="connsiteY2" fmla="*/ 217 h 10000"/>
              <a:gd name="connsiteX3" fmla="*/ 9 w 10000"/>
              <a:gd name="connsiteY3" fmla="*/ 5485 h 10000"/>
              <a:gd name="connsiteX4" fmla="*/ 0 w 10000"/>
              <a:gd name="connsiteY4" fmla="*/ 10000 h 10000"/>
              <a:gd name="connsiteX5" fmla="*/ 0 w 10000"/>
              <a:gd name="connsiteY5" fmla="*/ 10000 h 10000"/>
              <a:gd name="connsiteX6" fmla="*/ 10000 w 10000"/>
              <a:gd name="connsiteY6" fmla="*/ 9985 h 10000"/>
              <a:gd name="connsiteX7" fmla="*/ 9955 w 10000"/>
              <a:gd name="connsiteY7" fmla="*/ 778 h 10000"/>
              <a:gd name="connsiteX8" fmla="*/ 9492 w 10000"/>
              <a:gd name="connsiteY8" fmla="*/ 0 h 10000"/>
              <a:gd name="connsiteX0" fmla="*/ 9492 w 9991"/>
              <a:gd name="connsiteY0" fmla="*/ 0 h 10000"/>
              <a:gd name="connsiteX1" fmla="*/ 3434 w 9991"/>
              <a:gd name="connsiteY1" fmla="*/ 0 h 10000"/>
              <a:gd name="connsiteX2" fmla="*/ 3109 w 9991"/>
              <a:gd name="connsiteY2" fmla="*/ 217 h 10000"/>
              <a:gd name="connsiteX3" fmla="*/ 9 w 9991"/>
              <a:gd name="connsiteY3" fmla="*/ 5485 h 10000"/>
              <a:gd name="connsiteX4" fmla="*/ 0 w 9991"/>
              <a:gd name="connsiteY4" fmla="*/ 10000 h 10000"/>
              <a:gd name="connsiteX5" fmla="*/ 0 w 9991"/>
              <a:gd name="connsiteY5" fmla="*/ 10000 h 10000"/>
              <a:gd name="connsiteX6" fmla="*/ 9991 w 9991"/>
              <a:gd name="connsiteY6" fmla="*/ 9955 h 10000"/>
              <a:gd name="connsiteX7" fmla="*/ 9955 w 9991"/>
              <a:gd name="connsiteY7" fmla="*/ 778 h 10000"/>
              <a:gd name="connsiteX8" fmla="*/ 9492 w 9991"/>
              <a:gd name="connsiteY8" fmla="*/ 0 h 10000"/>
              <a:gd name="connsiteX0" fmla="*/ 9501 w 9973"/>
              <a:gd name="connsiteY0" fmla="*/ 0 h 10000"/>
              <a:gd name="connsiteX1" fmla="*/ 3437 w 9973"/>
              <a:gd name="connsiteY1" fmla="*/ 0 h 10000"/>
              <a:gd name="connsiteX2" fmla="*/ 3112 w 9973"/>
              <a:gd name="connsiteY2" fmla="*/ 217 h 10000"/>
              <a:gd name="connsiteX3" fmla="*/ 9 w 9973"/>
              <a:gd name="connsiteY3" fmla="*/ 5485 h 10000"/>
              <a:gd name="connsiteX4" fmla="*/ 0 w 9973"/>
              <a:gd name="connsiteY4" fmla="*/ 10000 h 10000"/>
              <a:gd name="connsiteX5" fmla="*/ 0 w 9973"/>
              <a:gd name="connsiteY5" fmla="*/ 10000 h 10000"/>
              <a:gd name="connsiteX6" fmla="*/ 9973 w 9973"/>
              <a:gd name="connsiteY6" fmla="*/ 9970 h 10000"/>
              <a:gd name="connsiteX7" fmla="*/ 9964 w 9973"/>
              <a:gd name="connsiteY7" fmla="*/ 778 h 10000"/>
              <a:gd name="connsiteX8" fmla="*/ 9501 w 9973"/>
              <a:gd name="connsiteY8" fmla="*/ 0 h 10000"/>
              <a:gd name="connsiteX0" fmla="*/ 9527 w 10000"/>
              <a:gd name="connsiteY0" fmla="*/ 0 h 10015"/>
              <a:gd name="connsiteX1" fmla="*/ 3446 w 10000"/>
              <a:gd name="connsiteY1" fmla="*/ 0 h 10015"/>
              <a:gd name="connsiteX2" fmla="*/ 3120 w 10000"/>
              <a:gd name="connsiteY2" fmla="*/ 217 h 10015"/>
              <a:gd name="connsiteX3" fmla="*/ 9 w 10000"/>
              <a:gd name="connsiteY3" fmla="*/ 5485 h 10015"/>
              <a:gd name="connsiteX4" fmla="*/ 0 w 10000"/>
              <a:gd name="connsiteY4" fmla="*/ 10000 h 10015"/>
              <a:gd name="connsiteX5" fmla="*/ 0 w 10000"/>
              <a:gd name="connsiteY5" fmla="*/ 10000 h 10015"/>
              <a:gd name="connsiteX6" fmla="*/ 10000 w 10000"/>
              <a:gd name="connsiteY6" fmla="*/ 10015 h 10015"/>
              <a:gd name="connsiteX7" fmla="*/ 9991 w 10000"/>
              <a:gd name="connsiteY7" fmla="*/ 778 h 10015"/>
              <a:gd name="connsiteX8" fmla="*/ 9527 w 10000"/>
              <a:gd name="connsiteY8" fmla="*/ 0 h 10015"/>
              <a:gd name="connsiteX0" fmla="*/ 9527 w 10740"/>
              <a:gd name="connsiteY0" fmla="*/ 0 h 10015"/>
              <a:gd name="connsiteX1" fmla="*/ 3446 w 10740"/>
              <a:gd name="connsiteY1" fmla="*/ 0 h 10015"/>
              <a:gd name="connsiteX2" fmla="*/ 3120 w 10740"/>
              <a:gd name="connsiteY2" fmla="*/ 217 h 10015"/>
              <a:gd name="connsiteX3" fmla="*/ 9 w 10740"/>
              <a:gd name="connsiteY3" fmla="*/ 5485 h 10015"/>
              <a:gd name="connsiteX4" fmla="*/ 0 w 10740"/>
              <a:gd name="connsiteY4" fmla="*/ 10000 h 10015"/>
              <a:gd name="connsiteX5" fmla="*/ 0 w 10740"/>
              <a:gd name="connsiteY5" fmla="*/ 10000 h 10015"/>
              <a:gd name="connsiteX6" fmla="*/ 10000 w 10740"/>
              <a:gd name="connsiteY6" fmla="*/ 10015 h 10015"/>
              <a:gd name="connsiteX7" fmla="*/ 9998 w 10740"/>
              <a:gd name="connsiteY7" fmla="*/ 8673 h 10015"/>
              <a:gd name="connsiteX8" fmla="*/ 9991 w 10740"/>
              <a:gd name="connsiteY8" fmla="*/ 778 h 10015"/>
              <a:gd name="connsiteX9" fmla="*/ 9527 w 10740"/>
              <a:gd name="connsiteY9" fmla="*/ 0 h 10015"/>
              <a:gd name="connsiteX0" fmla="*/ 9527 w 10740"/>
              <a:gd name="connsiteY0" fmla="*/ 0 h 10015"/>
              <a:gd name="connsiteX1" fmla="*/ 3446 w 10740"/>
              <a:gd name="connsiteY1" fmla="*/ 0 h 10015"/>
              <a:gd name="connsiteX2" fmla="*/ 3120 w 10740"/>
              <a:gd name="connsiteY2" fmla="*/ 217 h 10015"/>
              <a:gd name="connsiteX3" fmla="*/ 9 w 10740"/>
              <a:gd name="connsiteY3" fmla="*/ 5485 h 10015"/>
              <a:gd name="connsiteX4" fmla="*/ 0 w 10740"/>
              <a:gd name="connsiteY4" fmla="*/ 10000 h 10015"/>
              <a:gd name="connsiteX5" fmla="*/ 0 w 10740"/>
              <a:gd name="connsiteY5" fmla="*/ 10000 h 10015"/>
              <a:gd name="connsiteX6" fmla="*/ 10000 w 10740"/>
              <a:gd name="connsiteY6" fmla="*/ 10015 h 10015"/>
              <a:gd name="connsiteX7" fmla="*/ 9998 w 10740"/>
              <a:gd name="connsiteY7" fmla="*/ 8673 h 10015"/>
              <a:gd name="connsiteX8" fmla="*/ 9998 w 10740"/>
              <a:gd name="connsiteY8" fmla="*/ 8673 h 10015"/>
              <a:gd name="connsiteX9" fmla="*/ 9991 w 10740"/>
              <a:gd name="connsiteY9" fmla="*/ 778 h 10015"/>
              <a:gd name="connsiteX10" fmla="*/ 9527 w 10740"/>
              <a:gd name="connsiteY10" fmla="*/ 0 h 10015"/>
              <a:gd name="connsiteX0" fmla="*/ 9527 w 10740"/>
              <a:gd name="connsiteY0" fmla="*/ 0 h 10015"/>
              <a:gd name="connsiteX1" fmla="*/ 3446 w 10740"/>
              <a:gd name="connsiteY1" fmla="*/ 0 h 10015"/>
              <a:gd name="connsiteX2" fmla="*/ 3120 w 10740"/>
              <a:gd name="connsiteY2" fmla="*/ 217 h 10015"/>
              <a:gd name="connsiteX3" fmla="*/ 614 w 10740"/>
              <a:gd name="connsiteY3" fmla="*/ 4455 h 10015"/>
              <a:gd name="connsiteX4" fmla="*/ 9 w 10740"/>
              <a:gd name="connsiteY4" fmla="*/ 5485 h 10015"/>
              <a:gd name="connsiteX5" fmla="*/ 0 w 10740"/>
              <a:gd name="connsiteY5" fmla="*/ 10000 h 10015"/>
              <a:gd name="connsiteX6" fmla="*/ 0 w 10740"/>
              <a:gd name="connsiteY6" fmla="*/ 10000 h 10015"/>
              <a:gd name="connsiteX7" fmla="*/ 10000 w 10740"/>
              <a:gd name="connsiteY7" fmla="*/ 10015 h 10015"/>
              <a:gd name="connsiteX8" fmla="*/ 9998 w 10740"/>
              <a:gd name="connsiteY8" fmla="*/ 8673 h 10015"/>
              <a:gd name="connsiteX9" fmla="*/ 9998 w 10740"/>
              <a:gd name="connsiteY9" fmla="*/ 8673 h 10015"/>
              <a:gd name="connsiteX10" fmla="*/ 9991 w 10740"/>
              <a:gd name="connsiteY10" fmla="*/ 778 h 10015"/>
              <a:gd name="connsiteX11" fmla="*/ 9527 w 10740"/>
              <a:gd name="connsiteY11" fmla="*/ 0 h 10015"/>
              <a:gd name="connsiteX0" fmla="*/ 9527 w 10740"/>
              <a:gd name="connsiteY0" fmla="*/ 0 h 10015"/>
              <a:gd name="connsiteX1" fmla="*/ 3446 w 10740"/>
              <a:gd name="connsiteY1" fmla="*/ 0 h 10015"/>
              <a:gd name="connsiteX2" fmla="*/ 3120 w 10740"/>
              <a:gd name="connsiteY2" fmla="*/ 217 h 10015"/>
              <a:gd name="connsiteX3" fmla="*/ 614 w 10740"/>
              <a:gd name="connsiteY3" fmla="*/ 4455 h 10015"/>
              <a:gd name="connsiteX4" fmla="*/ 614 w 10740"/>
              <a:gd name="connsiteY4" fmla="*/ 4455 h 10015"/>
              <a:gd name="connsiteX5" fmla="*/ 9 w 10740"/>
              <a:gd name="connsiteY5" fmla="*/ 5485 h 10015"/>
              <a:gd name="connsiteX6" fmla="*/ 0 w 10740"/>
              <a:gd name="connsiteY6" fmla="*/ 10000 h 10015"/>
              <a:gd name="connsiteX7" fmla="*/ 0 w 10740"/>
              <a:gd name="connsiteY7" fmla="*/ 10000 h 10015"/>
              <a:gd name="connsiteX8" fmla="*/ 10000 w 10740"/>
              <a:gd name="connsiteY8" fmla="*/ 10015 h 10015"/>
              <a:gd name="connsiteX9" fmla="*/ 9998 w 10740"/>
              <a:gd name="connsiteY9" fmla="*/ 8673 h 10015"/>
              <a:gd name="connsiteX10" fmla="*/ 9998 w 10740"/>
              <a:gd name="connsiteY10" fmla="*/ 8673 h 10015"/>
              <a:gd name="connsiteX11" fmla="*/ 9991 w 10740"/>
              <a:gd name="connsiteY11" fmla="*/ 778 h 10015"/>
              <a:gd name="connsiteX12" fmla="*/ 9527 w 10740"/>
              <a:gd name="connsiteY12" fmla="*/ 0 h 10015"/>
              <a:gd name="connsiteX0" fmla="*/ 9527 w 10027"/>
              <a:gd name="connsiteY0" fmla="*/ 0 h 10000"/>
              <a:gd name="connsiteX1" fmla="*/ 3446 w 10027"/>
              <a:gd name="connsiteY1" fmla="*/ 0 h 10000"/>
              <a:gd name="connsiteX2" fmla="*/ 3120 w 10027"/>
              <a:gd name="connsiteY2" fmla="*/ 217 h 10000"/>
              <a:gd name="connsiteX3" fmla="*/ 614 w 10027"/>
              <a:gd name="connsiteY3" fmla="*/ 4455 h 10000"/>
              <a:gd name="connsiteX4" fmla="*/ 614 w 10027"/>
              <a:gd name="connsiteY4" fmla="*/ 4455 h 10000"/>
              <a:gd name="connsiteX5" fmla="*/ 9 w 10027"/>
              <a:gd name="connsiteY5" fmla="*/ 5485 h 10000"/>
              <a:gd name="connsiteX6" fmla="*/ 0 w 10027"/>
              <a:gd name="connsiteY6" fmla="*/ 10000 h 10000"/>
              <a:gd name="connsiteX7" fmla="*/ 0 w 10027"/>
              <a:gd name="connsiteY7" fmla="*/ 10000 h 10000"/>
              <a:gd name="connsiteX8" fmla="*/ 9998 w 10027"/>
              <a:gd name="connsiteY8" fmla="*/ 8673 h 10000"/>
              <a:gd name="connsiteX9" fmla="*/ 9998 w 10027"/>
              <a:gd name="connsiteY9" fmla="*/ 8673 h 10000"/>
              <a:gd name="connsiteX10" fmla="*/ 9991 w 10027"/>
              <a:gd name="connsiteY10" fmla="*/ 778 h 10000"/>
              <a:gd name="connsiteX11" fmla="*/ 9527 w 10027"/>
              <a:gd name="connsiteY11" fmla="*/ 0 h 10000"/>
              <a:gd name="connsiteX0" fmla="*/ 9527 w 10027"/>
              <a:gd name="connsiteY0" fmla="*/ 0 h 10000"/>
              <a:gd name="connsiteX1" fmla="*/ 3446 w 10027"/>
              <a:gd name="connsiteY1" fmla="*/ 0 h 10000"/>
              <a:gd name="connsiteX2" fmla="*/ 3120 w 10027"/>
              <a:gd name="connsiteY2" fmla="*/ 217 h 10000"/>
              <a:gd name="connsiteX3" fmla="*/ 614 w 10027"/>
              <a:gd name="connsiteY3" fmla="*/ 4455 h 10000"/>
              <a:gd name="connsiteX4" fmla="*/ 614 w 10027"/>
              <a:gd name="connsiteY4" fmla="*/ 4455 h 10000"/>
              <a:gd name="connsiteX5" fmla="*/ 0 w 10027"/>
              <a:gd name="connsiteY5" fmla="*/ 10000 h 10000"/>
              <a:gd name="connsiteX6" fmla="*/ 0 w 10027"/>
              <a:gd name="connsiteY6" fmla="*/ 10000 h 10000"/>
              <a:gd name="connsiteX7" fmla="*/ 9998 w 10027"/>
              <a:gd name="connsiteY7" fmla="*/ 8673 h 10000"/>
              <a:gd name="connsiteX8" fmla="*/ 9998 w 10027"/>
              <a:gd name="connsiteY8" fmla="*/ 8673 h 10000"/>
              <a:gd name="connsiteX9" fmla="*/ 9991 w 10027"/>
              <a:gd name="connsiteY9" fmla="*/ 778 h 10000"/>
              <a:gd name="connsiteX10" fmla="*/ 9527 w 10027"/>
              <a:gd name="connsiteY10" fmla="*/ 0 h 10000"/>
              <a:gd name="connsiteX0" fmla="*/ 9527 w 10027"/>
              <a:gd name="connsiteY0" fmla="*/ 0 h 10000"/>
              <a:gd name="connsiteX1" fmla="*/ 3446 w 10027"/>
              <a:gd name="connsiteY1" fmla="*/ 0 h 10000"/>
              <a:gd name="connsiteX2" fmla="*/ 3120 w 10027"/>
              <a:gd name="connsiteY2" fmla="*/ 217 h 10000"/>
              <a:gd name="connsiteX3" fmla="*/ 614 w 10027"/>
              <a:gd name="connsiteY3" fmla="*/ 4455 h 10000"/>
              <a:gd name="connsiteX4" fmla="*/ 614 w 10027"/>
              <a:gd name="connsiteY4" fmla="*/ 4455 h 10000"/>
              <a:gd name="connsiteX5" fmla="*/ 0 w 10027"/>
              <a:gd name="connsiteY5" fmla="*/ 10000 h 10000"/>
              <a:gd name="connsiteX6" fmla="*/ 610 w 10027"/>
              <a:gd name="connsiteY6" fmla="*/ 8624 h 10000"/>
              <a:gd name="connsiteX7" fmla="*/ 9998 w 10027"/>
              <a:gd name="connsiteY7" fmla="*/ 8673 h 10000"/>
              <a:gd name="connsiteX8" fmla="*/ 9998 w 10027"/>
              <a:gd name="connsiteY8" fmla="*/ 8673 h 10000"/>
              <a:gd name="connsiteX9" fmla="*/ 9991 w 10027"/>
              <a:gd name="connsiteY9" fmla="*/ 778 h 10000"/>
              <a:gd name="connsiteX10" fmla="*/ 9527 w 10027"/>
              <a:gd name="connsiteY10" fmla="*/ 0 h 10000"/>
              <a:gd name="connsiteX0" fmla="*/ 9611 w 10111"/>
              <a:gd name="connsiteY0" fmla="*/ 0 h 8673"/>
              <a:gd name="connsiteX1" fmla="*/ 3530 w 10111"/>
              <a:gd name="connsiteY1" fmla="*/ 0 h 8673"/>
              <a:gd name="connsiteX2" fmla="*/ 3204 w 10111"/>
              <a:gd name="connsiteY2" fmla="*/ 217 h 8673"/>
              <a:gd name="connsiteX3" fmla="*/ 698 w 10111"/>
              <a:gd name="connsiteY3" fmla="*/ 4455 h 8673"/>
              <a:gd name="connsiteX4" fmla="*/ 698 w 10111"/>
              <a:gd name="connsiteY4" fmla="*/ 4455 h 8673"/>
              <a:gd name="connsiteX5" fmla="*/ 694 w 10111"/>
              <a:gd name="connsiteY5" fmla="*/ 8624 h 8673"/>
              <a:gd name="connsiteX6" fmla="*/ 10082 w 10111"/>
              <a:gd name="connsiteY6" fmla="*/ 8673 h 8673"/>
              <a:gd name="connsiteX7" fmla="*/ 10082 w 10111"/>
              <a:gd name="connsiteY7" fmla="*/ 8673 h 8673"/>
              <a:gd name="connsiteX8" fmla="*/ 10075 w 10111"/>
              <a:gd name="connsiteY8" fmla="*/ 778 h 8673"/>
              <a:gd name="connsiteX9" fmla="*/ 9611 w 10111"/>
              <a:gd name="connsiteY9" fmla="*/ 0 h 8673"/>
              <a:gd name="connsiteX0" fmla="*/ 9505 w 10000"/>
              <a:gd name="connsiteY0" fmla="*/ 0 h 10000"/>
              <a:gd name="connsiteX1" fmla="*/ 3491 w 10000"/>
              <a:gd name="connsiteY1" fmla="*/ 0 h 10000"/>
              <a:gd name="connsiteX2" fmla="*/ 3169 w 10000"/>
              <a:gd name="connsiteY2" fmla="*/ 250 h 10000"/>
              <a:gd name="connsiteX3" fmla="*/ 690 w 10000"/>
              <a:gd name="connsiteY3" fmla="*/ 5137 h 10000"/>
              <a:gd name="connsiteX4" fmla="*/ 690 w 10000"/>
              <a:gd name="connsiteY4" fmla="*/ 5137 h 10000"/>
              <a:gd name="connsiteX5" fmla="*/ 686 w 10000"/>
              <a:gd name="connsiteY5" fmla="*/ 9957 h 10000"/>
              <a:gd name="connsiteX6" fmla="*/ 9971 w 10000"/>
              <a:gd name="connsiteY6" fmla="*/ 10000 h 10000"/>
              <a:gd name="connsiteX7" fmla="*/ 9971 w 10000"/>
              <a:gd name="connsiteY7" fmla="*/ 10000 h 10000"/>
              <a:gd name="connsiteX8" fmla="*/ 9964 w 10000"/>
              <a:gd name="connsiteY8" fmla="*/ 897 h 10000"/>
              <a:gd name="connsiteX9" fmla="*/ 9505 w 10000"/>
              <a:gd name="connsiteY9" fmla="*/ 0 h 10000"/>
              <a:gd name="connsiteX0" fmla="*/ 8819 w 9314"/>
              <a:gd name="connsiteY0" fmla="*/ 0 h 10000"/>
              <a:gd name="connsiteX1" fmla="*/ 2805 w 9314"/>
              <a:gd name="connsiteY1" fmla="*/ 0 h 10000"/>
              <a:gd name="connsiteX2" fmla="*/ 2483 w 9314"/>
              <a:gd name="connsiteY2" fmla="*/ 250 h 10000"/>
              <a:gd name="connsiteX3" fmla="*/ 4 w 9314"/>
              <a:gd name="connsiteY3" fmla="*/ 5137 h 10000"/>
              <a:gd name="connsiteX4" fmla="*/ 0 w 9314"/>
              <a:gd name="connsiteY4" fmla="*/ 9957 h 10000"/>
              <a:gd name="connsiteX5" fmla="*/ 9285 w 9314"/>
              <a:gd name="connsiteY5" fmla="*/ 10000 h 10000"/>
              <a:gd name="connsiteX6" fmla="*/ 9285 w 9314"/>
              <a:gd name="connsiteY6" fmla="*/ 10000 h 10000"/>
              <a:gd name="connsiteX7" fmla="*/ 9278 w 9314"/>
              <a:gd name="connsiteY7" fmla="*/ 897 h 10000"/>
              <a:gd name="connsiteX8" fmla="*/ 8819 w 9314"/>
              <a:gd name="connsiteY8" fmla="*/ 0 h 10000"/>
              <a:gd name="connsiteX0" fmla="*/ 9483 w 10014"/>
              <a:gd name="connsiteY0" fmla="*/ 0 h 10000"/>
              <a:gd name="connsiteX1" fmla="*/ 3026 w 10014"/>
              <a:gd name="connsiteY1" fmla="*/ 0 h 10000"/>
              <a:gd name="connsiteX2" fmla="*/ 2680 w 10014"/>
              <a:gd name="connsiteY2" fmla="*/ 250 h 10000"/>
              <a:gd name="connsiteX3" fmla="*/ 18 w 10014"/>
              <a:gd name="connsiteY3" fmla="*/ 5137 h 10000"/>
              <a:gd name="connsiteX4" fmla="*/ 0 w 10014"/>
              <a:gd name="connsiteY4" fmla="*/ 9970 h 10000"/>
              <a:gd name="connsiteX5" fmla="*/ 9983 w 10014"/>
              <a:gd name="connsiteY5" fmla="*/ 10000 h 10000"/>
              <a:gd name="connsiteX6" fmla="*/ 9983 w 10014"/>
              <a:gd name="connsiteY6" fmla="*/ 10000 h 10000"/>
              <a:gd name="connsiteX7" fmla="*/ 9975 w 10014"/>
              <a:gd name="connsiteY7" fmla="*/ 897 h 10000"/>
              <a:gd name="connsiteX8" fmla="*/ 9483 w 10014"/>
              <a:gd name="connsiteY8"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014" h="10000">
                <a:moveTo>
                  <a:pt x="9483" y="0"/>
                </a:moveTo>
                <a:lnTo>
                  <a:pt x="3026" y="0"/>
                </a:lnTo>
                <a:cubicBezTo>
                  <a:pt x="2826" y="-2"/>
                  <a:pt x="2773" y="78"/>
                  <a:pt x="2680" y="250"/>
                </a:cubicBezTo>
                <a:lnTo>
                  <a:pt x="18" y="5137"/>
                </a:lnTo>
                <a:cubicBezTo>
                  <a:pt x="17" y="6744"/>
                  <a:pt x="1" y="8363"/>
                  <a:pt x="0" y="9970"/>
                </a:cubicBezTo>
                <a:lnTo>
                  <a:pt x="9983" y="10000"/>
                </a:lnTo>
                <a:lnTo>
                  <a:pt x="9983" y="10000"/>
                </a:lnTo>
                <a:cubicBezTo>
                  <a:pt x="9982" y="8483"/>
                  <a:pt x="10060" y="2564"/>
                  <a:pt x="9975" y="897"/>
                </a:cubicBezTo>
                <a:cubicBezTo>
                  <a:pt x="9975" y="400"/>
                  <a:pt x="9761" y="0"/>
                  <a:pt x="9483" y="0"/>
                </a:cubicBezTo>
              </a:path>
            </a:pathLst>
          </a:custGeom>
          <a:solidFill>
            <a:srgbClr val="071C49"/>
          </a:solidFill>
          <a:ln>
            <a:noFill/>
          </a:ln>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792414876"/>
      </p:ext>
    </p:extLst>
  </p:cSld>
  <p:clrMapOvr>
    <a:masterClrMapping/>
  </p:clrMapOvr>
  <p:extLst>
    <p:ext uri="{DCECCB84-F9BA-43D5-87BE-67443E8EF086}">
      <p15:sldGuideLst xmlns:p15="http://schemas.microsoft.com/office/powerpoint/2012/main">
        <p15:guide id="1" orient="horz" pos="867" userDrawn="1">
          <p15:clr>
            <a:srgbClr val="FBAE40"/>
          </p15:clr>
        </p15:guide>
        <p15:guide id="2" pos="7197" userDrawn="1">
          <p15:clr>
            <a:srgbClr val="FBAE40"/>
          </p15:clr>
        </p15:guide>
        <p15:guide id="3" pos="483"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 and image slide: Feature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5431200" cy="1039599"/>
          </a:xfrm>
          <a:prstGeom prst="rect">
            <a:avLst/>
          </a:prstGeom>
        </p:spPr>
        <p:txBody>
          <a:bodyPr/>
          <a:lstStyle>
            <a:lvl1pPr>
              <a:defRPr baseline="0"/>
            </a:lvl1pPr>
          </a:lstStyle>
          <a:p>
            <a:endParaRPr lang="en-GB"/>
          </a:p>
        </p:txBody>
      </p:sp>
      <p:sp>
        <p:nvSpPr>
          <p:cNvPr id="5" name="Slide Number Placeholder 4"/>
          <p:cNvSpPr>
            <a:spLocks noGrp="1"/>
          </p:cNvSpPr>
          <p:nvPr>
            <p:ph type="sldNum" sz="quarter" idx="13"/>
          </p:nvPr>
        </p:nvSpPr>
        <p:spPr>
          <a:xfrm>
            <a:off x="10800000" y="6588000"/>
            <a:ext cx="1080000" cy="180000"/>
          </a:xfrm>
          <a:prstGeom prst="rect">
            <a:avLst/>
          </a:prstGeom>
        </p:spPr>
        <p:txBody>
          <a:bodyPr/>
          <a:lstStyle>
            <a:lvl1pPr>
              <a:defRPr>
                <a:solidFill>
                  <a:srgbClr val="333C46"/>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1F49C458-E82C-46FC-A504-70436BE77649}"/>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4" name="Text Placeholder 3">
            <a:extLst>
              <a:ext uri="{FF2B5EF4-FFF2-40B4-BE49-F238E27FC236}">
                <a16:creationId xmlns:a16="http://schemas.microsoft.com/office/drawing/2014/main" id="{1EBC9D71-DE48-70A4-A78D-89C4C529B504}"/>
              </a:ext>
            </a:extLst>
          </p:cNvPr>
          <p:cNvSpPr>
            <a:spLocks noGrp="1"/>
          </p:cNvSpPr>
          <p:nvPr>
            <p:ph type="body" sz="quarter" idx="15"/>
          </p:nvPr>
        </p:nvSpPr>
        <p:spPr>
          <a:xfrm>
            <a:off x="360000" y="2137298"/>
            <a:ext cx="5431200" cy="3657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hcSlideMaster177.Text and image slide: Feature imageHeader" descr=" ">
            <a:extLst>
              <a:ext uri="{FF2B5EF4-FFF2-40B4-BE49-F238E27FC236}">
                <a16:creationId xmlns:a16="http://schemas.microsoft.com/office/drawing/2014/main" id="{E6ED44AE-4B67-6C10-5CF0-F1A6816151C5}"/>
              </a:ext>
            </a:extLst>
          </p:cNvPr>
          <p:cNvSpPr txBox="1"/>
          <p:nvPr userDrawn="1"/>
        </p:nvSpPr>
        <p:spPr>
          <a:xfrm>
            <a:off x="0" y="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
        <p:nvSpPr>
          <p:cNvPr id="6" name="fcSlideMaster177.Text and image slide: Feature imageFooter" descr=" ">
            <a:extLst>
              <a:ext uri="{FF2B5EF4-FFF2-40B4-BE49-F238E27FC236}">
                <a16:creationId xmlns:a16="http://schemas.microsoft.com/office/drawing/2014/main" id="{6A02FD2F-5AE6-F3BC-0065-3F222DFACACA}"/>
              </a:ext>
            </a:extLst>
          </p:cNvPr>
          <p:cNvSpPr txBox="1"/>
          <p:nvPr userDrawn="1"/>
        </p:nvSpPr>
        <p:spPr>
          <a:xfrm>
            <a:off x="0" y="653796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Tree>
    <p:extLst>
      <p:ext uri="{BB962C8B-B14F-4D97-AF65-F5344CB8AC3E}">
        <p14:creationId xmlns:p14="http://schemas.microsoft.com/office/powerpoint/2010/main" val="1473340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martAr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59999" y="720000"/>
            <a:ext cx="7464001" cy="1039599"/>
          </a:xfrm>
          <a:prstGeom prst="rect">
            <a:avLst/>
          </a:prstGeom>
        </p:spPr>
        <p:txBody>
          <a:bodyPr/>
          <a:lstStyle>
            <a:lvl1pPr>
              <a:defRPr baseline="0"/>
            </a:lvl1pPr>
          </a:lstStyle>
          <a:p>
            <a:endParaRPr lang="en-GB"/>
          </a:p>
        </p:txBody>
      </p:sp>
      <p:sp>
        <p:nvSpPr>
          <p:cNvPr id="5" name="Slide Number Placeholder 4"/>
          <p:cNvSpPr>
            <a:spLocks noGrp="1"/>
          </p:cNvSpPr>
          <p:nvPr>
            <p:ph type="sldNum" sz="quarter" idx="13"/>
          </p:nvPr>
        </p:nvSpPr>
        <p:spPr>
          <a:xfrm>
            <a:off x="10800000" y="6588000"/>
            <a:ext cx="1080000" cy="180000"/>
          </a:xfrm>
          <a:prstGeom prst="rect">
            <a:avLst/>
          </a:prstGeom>
        </p:spPr>
        <p:txBody>
          <a:bodyPr/>
          <a:lstStyle>
            <a:lvl1pPr>
              <a:defRPr>
                <a:solidFill>
                  <a:srgbClr val="333C46"/>
                </a:solidFill>
              </a:defRPr>
            </a:lvl1pPr>
          </a:lstStyle>
          <a:p>
            <a:fld id="{5C01B2B2-3B32-4177-9645-58C2813D6AA3}" type="slidenum">
              <a:rPr lang="en-GB" smtClean="0"/>
              <a:pPr/>
              <a:t>‹#›</a:t>
            </a:fld>
            <a:endParaRPr lang="en-GB"/>
          </a:p>
        </p:txBody>
      </p:sp>
      <p:sp>
        <p:nvSpPr>
          <p:cNvPr id="10" name="Content Placeholder 9"/>
          <p:cNvSpPr>
            <a:spLocks noGrp="1"/>
          </p:cNvSpPr>
          <p:nvPr>
            <p:ph sz="quarter" idx="14"/>
          </p:nvPr>
        </p:nvSpPr>
        <p:spPr>
          <a:xfrm>
            <a:off x="8460001" y="1728000"/>
            <a:ext cx="3420000" cy="4361095"/>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6">
            <a:extLst>
              <a:ext uri="{FF2B5EF4-FFF2-40B4-BE49-F238E27FC236}">
                <a16:creationId xmlns:a16="http://schemas.microsoft.com/office/drawing/2014/main" id="{1F49C458-E82C-46FC-A504-70436BE77649}"/>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9" name="SmartArt Placeholder 8">
            <a:extLst>
              <a:ext uri="{FF2B5EF4-FFF2-40B4-BE49-F238E27FC236}">
                <a16:creationId xmlns:a16="http://schemas.microsoft.com/office/drawing/2014/main" id="{82056C2D-CE4D-4B0D-94D0-F588B99EC700}"/>
              </a:ext>
            </a:extLst>
          </p:cNvPr>
          <p:cNvSpPr>
            <a:spLocks noGrp="1"/>
          </p:cNvSpPr>
          <p:nvPr>
            <p:ph type="dgm" sz="quarter" idx="15"/>
          </p:nvPr>
        </p:nvSpPr>
        <p:spPr>
          <a:xfrm>
            <a:off x="359999" y="2028825"/>
            <a:ext cx="7464001" cy="4127500"/>
          </a:xfrm>
          <a:prstGeom prst="rect">
            <a:avLst/>
          </a:prstGeom>
        </p:spPr>
        <p:txBody>
          <a:bodyPr anchor="ctr" anchorCtr="0"/>
          <a:lstStyle>
            <a:lvl1pPr algn="ctr">
              <a:defRPr/>
            </a:lvl1pPr>
          </a:lstStyle>
          <a:p>
            <a:endParaRPr lang="en-GB"/>
          </a:p>
        </p:txBody>
      </p:sp>
      <p:sp>
        <p:nvSpPr>
          <p:cNvPr id="3" name="hcSlideMaster177.SmartArt slideHeader" descr=" ">
            <a:extLst>
              <a:ext uri="{FF2B5EF4-FFF2-40B4-BE49-F238E27FC236}">
                <a16:creationId xmlns:a16="http://schemas.microsoft.com/office/drawing/2014/main" id="{EF2E3D2D-EB4D-4C33-F3C0-947F117E722D}"/>
              </a:ext>
            </a:extLst>
          </p:cNvPr>
          <p:cNvSpPr txBox="1"/>
          <p:nvPr userDrawn="1"/>
        </p:nvSpPr>
        <p:spPr>
          <a:xfrm>
            <a:off x="0" y="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
        <p:nvSpPr>
          <p:cNvPr id="4" name="fcSlideMaster177.SmartArt slideFooter" descr=" ">
            <a:extLst>
              <a:ext uri="{FF2B5EF4-FFF2-40B4-BE49-F238E27FC236}">
                <a16:creationId xmlns:a16="http://schemas.microsoft.com/office/drawing/2014/main" id="{9EA3CC68-737C-73D3-07D5-45C818BBAB67}"/>
              </a:ext>
            </a:extLst>
          </p:cNvPr>
          <p:cNvSpPr txBox="1"/>
          <p:nvPr userDrawn="1"/>
        </p:nvSpPr>
        <p:spPr>
          <a:xfrm>
            <a:off x="0" y="653796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Tree>
    <p:extLst>
      <p:ext uri="{BB962C8B-B14F-4D97-AF65-F5344CB8AC3E}">
        <p14:creationId xmlns:p14="http://schemas.microsoft.com/office/powerpoint/2010/main" val="23099472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martArt and table slide">
    <p:spTree>
      <p:nvGrpSpPr>
        <p:cNvPr id="1" name=""/>
        <p:cNvGrpSpPr/>
        <p:nvPr/>
      </p:nvGrpSpPr>
      <p:grpSpPr>
        <a:xfrm>
          <a:off x="0" y="0"/>
          <a:ext cx="0" cy="0"/>
          <a:chOff x="0" y="0"/>
          <a:chExt cx="0" cy="0"/>
        </a:xfrm>
      </p:grpSpPr>
      <p:sp>
        <p:nvSpPr>
          <p:cNvPr id="5" name="Slide Number Placeholder 4"/>
          <p:cNvSpPr>
            <a:spLocks noGrp="1"/>
          </p:cNvSpPr>
          <p:nvPr>
            <p:ph type="sldNum" sz="quarter" idx="13"/>
          </p:nvPr>
        </p:nvSpPr>
        <p:spPr>
          <a:xfrm>
            <a:off x="10800000" y="6588000"/>
            <a:ext cx="1080000" cy="180000"/>
          </a:xfrm>
          <a:prstGeom prst="rect">
            <a:avLst/>
          </a:prstGeom>
        </p:spPr>
        <p:txBody>
          <a:bodyPr/>
          <a:lstStyle>
            <a:lvl1pPr>
              <a:defRPr>
                <a:solidFill>
                  <a:srgbClr val="333C46"/>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1F49C458-E82C-46FC-A504-70436BE77649}"/>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6" name="Chart Placeholder 5">
            <a:extLst>
              <a:ext uri="{FF2B5EF4-FFF2-40B4-BE49-F238E27FC236}">
                <a16:creationId xmlns:a16="http://schemas.microsoft.com/office/drawing/2014/main" id="{C61FF255-EE64-47BD-ACAB-0F312394B345}"/>
              </a:ext>
            </a:extLst>
          </p:cNvPr>
          <p:cNvSpPr>
            <a:spLocks noGrp="1"/>
          </p:cNvSpPr>
          <p:nvPr>
            <p:ph type="chart" sz="quarter" idx="15"/>
          </p:nvPr>
        </p:nvSpPr>
        <p:spPr>
          <a:xfrm>
            <a:off x="6972300" y="1524000"/>
            <a:ext cx="5219700" cy="4810125"/>
          </a:xfrm>
          <a:prstGeom prst="rect">
            <a:avLst/>
          </a:prstGeom>
        </p:spPr>
        <p:txBody>
          <a:bodyPr/>
          <a:lstStyle>
            <a:lvl1pPr algn="ctr">
              <a:defRPr>
                <a:solidFill>
                  <a:schemeClr val="tx2"/>
                </a:solidFill>
              </a:defRPr>
            </a:lvl1pPr>
          </a:lstStyle>
          <a:p>
            <a:endParaRPr lang="en-GB"/>
          </a:p>
        </p:txBody>
      </p:sp>
      <p:sp>
        <p:nvSpPr>
          <p:cNvPr id="2" name="Title 1">
            <a:extLst>
              <a:ext uri="{FF2B5EF4-FFF2-40B4-BE49-F238E27FC236}">
                <a16:creationId xmlns:a16="http://schemas.microsoft.com/office/drawing/2014/main" id="{56AE5ADC-BAE6-63A6-5A19-EF7FC29BF6B9}"/>
              </a:ext>
            </a:extLst>
          </p:cNvPr>
          <p:cNvSpPr>
            <a:spLocks noGrp="1"/>
          </p:cNvSpPr>
          <p:nvPr>
            <p:ph type="title"/>
          </p:nvPr>
        </p:nvSpPr>
        <p:spPr>
          <a:xfrm>
            <a:off x="359999" y="720000"/>
            <a:ext cx="7464001" cy="1039599"/>
          </a:xfrm>
          <a:prstGeom prst="rect">
            <a:avLst/>
          </a:prstGeom>
        </p:spPr>
        <p:txBody>
          <a:bodyPr/>
          <a:lstStyle>
            <a:lvl1pPr>
              <a:defRPr baseline="0"/>
            </a:lvl1pPr>
          </a:lstStyle>
          <a:p>
            <a:endParaRPr lang="en-GB"/>
          </a:p>
        </p:txBody>
      </p:sp>
      <p:sp>
        <p:nvSpPr>
          <p:cNvPr id="3" name="hcSlideMaster177.SmartArt and table slideHeader" descr=" ">
            <a:extLst>
              <a:ext uri="{FF2B5EF4-FFF2-40B4-BE49-F238E27FC236}">
                <a16:creationId xmlns:a16="http://schemas.microsoft.com/office/drawing/2014/main" id="{AC2E2500-33B4-6C94-F472-5A974FF3AE31}"/>
              </a:ext>
            </a:extLst>
          </p:cNvPr>
          <p:cNvSpPr txBox="1"/>
          <p:nvPr userDrawn="1"/>
        </p:nvSpPr>
        <p:spPr>
          <a:xfrm>
            <a:off x="0" y="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
        <p:nvSpPr>
          <p:cNvPr id="4" name="fcSlideMaster177.SmartArt and table slideFooter" descr=" ">
            <a:extLst>
              <a:ext uri="{FF2B5EF4-FFF2-40B4-BE49-F238E27FC236}">
                <a16:creationId xmlns:a16="http://schemas.microsoft.com/office/drawing/2014/main" id="{975FCDCF-9B02-F5E7-F5D9-D5DE2C24AEF7}"/>
              </a:ext>
            </a:extLst>
          </p:cNvPr>
          <p:cNvSpPr txBox="1"/>
          <p:nvPr userDrawn="1"/>
        </p:nvSpPr>
        <p:spPr>
          <a:xfrm>
            <a:off x="0" y="653796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Tree>
    <p:extLst>
      <p:ext uri="{BB962C8B-B14F-4D97-AF65-F5344CB8AC3E}">
        <p14:creationId xmlns:p14="http://schemas.microsoft.com/office/powerpoint/2010/main" val="307761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slide: 1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11484996" cy="1039599"/>
          </a:xfrm>
          <a:prstGeom prst="rect">
            <a:avLst/>
          </a:prstGeom>
        </p:spPr>
        <p:txBody>
          <a:bodyPr/>
          <a:lstStyle>
            <a:lvl1pPr>
              <a:defRPr/>
            </a:lvl1pPr>
          </a:lstStyle>
          <a:p>
            <a:endParaRPr lang="en-GB"/>
          </a:p>
        </p:txBody>
      </p:sp>
      <p:sp>
        <p:nvSpPr>
          <p:cNvPr id="6" name="Text Placeholder 5"/>
          <p:cNvSpPr>
            <a:spLocks noGrp="1"/>
          </p:cNvSpPr>
          <p:nvPr>
            <p:ph type="body" sz="quarter" idx="12"/>
          </p:nvPr>
        </p:nvSpPr>
        <p:spPr>
          <a:xfrm>
            <a:off x="360000" y="2160000"/>
            <a:ext cx="11484000" cy="3636000"/>
          </a:xfrm>
          <a:prstGeom prst="rect">
            <a:avLst/>
          </a:prstGeo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Slide Number Placeholder 2"/>
          <p:cNvSpPr>
            <a:spLocks noGrp="1"/>
          </p:cNvSpPr>
          <p:nvPr>
            <p:ph type="sldNum" sz="quarter" idx="13"/>
          </p:nvPr>
        </p:nvSpPr>
        <p:spPr>
          <a:xfrm>
            <a:off x="10800000" y="6588000"/>
            <a:ext cx="1080000" cy="180000"/>
          </a:xfrm>
          <a:prstGeom prst="rect">
            <a:avLst/>
          </a:prstGeom>
        </p:spPr>
        <p:txBody>
          <a:bodyPr/>
          <a:lstStyle>
            <a:lvl1pPr>
              <a:defRPr>
                <a:solidFill>
                  <a:srgbClr val="333F47"/>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Tree>
    <p:extLst>
      <p:ext uri="{BB962C8B-B14F-4D97-AF65-F5344CB8AC3E}">
        <p14:creationId xmlns:p14="http://schemas.microsoft.com/office/powerpoint/2010/main" val="2207953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slide: 2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11520000" cy="1039599"/>
          </a:xfrm>
          <a:prstGeom prst="rect">
            <a:avLst/>
          </a:prstGeom>
        </p:spPr>
        <p:txBody>
          <a:bodyPr/>
          <a:lstStyle>
            <a:lvl1pPr>
              <a:defRPr/>
            </a:lvl1pPr>
          </a:lstStyle>
          <a:p>
            <a:endParaRPr lang="en-GB"/>
          </a:p>
        </p:txBody>
      </p:sp>
      <p:sp>
        <p:nvSpPr>
          <p:cNvPr id="6" name="Text Placeholder 5"/>
          <p:cNvSpPr>
            <a:spLocks noGrp="1"/>
          </p:cNvSpPr>
          <p:nvPr>
            <p:ph type="body" sz="quarter" idx="12" hasCustomPrompt="1"/>
          </p:nvPr>
        </p:nvSpPr>
        <p:spPr>
          <a:xfrm>
            <a:off x="360000" y="2160000"/>
            <a:ext cx="11520000" cy="3636000"/>
          </a:xfrm>
          <a:prstGeom prst="rect">
            <a:avLst/>
          </a:prstGeom>
        </p:spPr>
        <p:txBody>
          <a:bodyPr numCol="2" spcCol="180000"/>
          <a:lstStyle>
            <a:lvl5pPr marL="933750" indent="-28575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p:cNvSpPr>
            <a:spLocks noGrp="1"/>
          </p:cNvSpPr>
          <p:nvPr>
            <p:ph type="sldNum" sz="quarter" idx="13"/>
          </p:nvPr>
        </p:nvSpPr>
        <p:spPr>
          <a:xfrm>
            <a:off x="10800000" y="6588000"/>
            <a:ext cx="1080000" cy="180000"/>
          </a:xfrm>
          <a:prstGeom prst="rect">
            <a:avLst/>
          </a:prstGeom>
        </p:spPr>
        <p:txBody>
          <a:bodyPr/>
          <a:lstStyle>
            <a:lvl1pPr>
              <a:defRPr>
                <a:solidFill>
                  <a:srgbClr val="333F47"/>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Tree>
    <p:extLst>
      <p:ext uri="{BB962C8B-B14F-4D97-AF65-F5344CB8AC3E}">
        <p14:creationId xmlns:p14="http://schemas.microsoft.com/office/powerpoint/2010/main" val="281029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and image slide: Box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6761769" cy="1039599"/>
          </a:xfrm>
          <a:prstGeom prst="rect">
            <a:avLst/>
          </a:prstGeom>
        </p:spPr>
        <p:txBody>
          <a:bodyPr/>
          <a:lstStyle>
            <a:lvl1pPr>
              <a:defRPr/>
            </a:lvl1pPr>
          </a:lstStyle>
          <a:p>
            <a:endParaRPr lang="en-GB"/>
          </a:p>
        </p:txBody>
      </p:sp>
      <p:sp>
        <p:nvSpPr>
          <p:cNvPr id="6" name="Text Placeholder 5"/>
          <p:cNvSpPr>
            <a:spLocks noGrp="1"/>
          </p:cNvSpPr>
          <p:nvPr>
            <p:ph type="body" sz="quarter" idx="12" hasCustomPrompt="1"/>
          </p:nvPr>
        </p:nvSpPr>
        <p:spPr>
          <a:xfrm>
            <a:off x="360000" y="2160000"/>
            <a:ext cx="5580000" cy="3636000"/>
          </a:xfrm>
          <a:prstGeom prst="rect">
            <a:avLst/>
          </a:prstGeom>
        </p:spPr>
        <p:txBody>
          <a:bodyPr numCol="1" spcCol="180000"/>
          <a:lstStyle>
            <a:lvl5pPr marL="864000" indent="-216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p:cNvSpPr>
            <a:spLocks noGrp="1"/>
          </p:cNvSpPr>
          <p:nvPr>
            <p:ph type="sldNum" sz="quarter" idx="13"/>
          </p:nvPr>
        </p:nvSpPr>
        <p:spPr>
          <a:xfrm>
            <a:off x="10800000" y="6588000"/>
            <a:ext cx="1080000" cy="180000"/>
          </a:xfrm>
          <a:prstGeom prst="rect">
            <a:avLst/>
          </a:prstGeom>
        </p:spPr>
        <p:txBody>
          <a:bodyPr/>
          <a:lstStyle>
            <a:lvl1pPr>
              <a:defRPr>
                <a:solidFill>
                  <a:srgbClr val="333F47"/>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Tree>
    <p:extLst>
      <p:ext uri="{BB962C8B-B14F-4D97-AF65-F5344CB8AC3E}">
        <p14:creationId xmlns:p14="http://schemas.microsoft.com/office/powerpoint/2010/main" val="3613797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nd image slide: Feature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5431200" cy="1039599"/>
          </a:xfrm>
          <a:prstGeom prst="rect">
            <a:avLst/>
          </a:prstGeom>
        </p:spPr>
        <p:txBody>
          <a:bodyPr/>
          <a:lstStyle>
            <a:lvl1pPr>
              <a:defRPr baseline="0"/>
            </a:lvl1pPr>
          </a:lstStyle>
          <a:p>
            <a:endParaRPr lang="en-GB"/>
          </a:p>
        </p:txBody>
      </p:sp>
      <p:sp>
        <p:nvSpPr>
          <p:cNvPr id="5" name="Slide Number Placeholder 4"/>
          <p:cNvSpPr>
            <a:spLocks noGrp="1"/>
          </p:cNvSpPr>
          <p:nvPr>
            <p:ph type="sldNum" sz="quarter" idx="13"/>
          </p:nvPr>
        </p:nvSpPr>
        <p:spPr>
          <a:xfrm>
            <a:off x="10800000" y="6588000"/>
            <a:ext cx="1080000" cy="180000"/>
          </a:xfrm>
          <a:prstGeom prst="rect">
            <a:avLst/>
          </a:prstGeom>
        </p:spPr>
        <p:txBody>
          <a:bodyPr/>
          <a:lstStyle>
            <a:lvl1pPr>
              <a:defRPr>
                <a:solidFill>
                  <a:srgbClr val="333C46"/>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1F49C458-E82C-46FC-A504-70436BE77649}"/>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4" name="Text Placeholder 3">
            <a:extLst>
              <a:ext uri="{FF2B5EF4-FFF2-40B4-BE49-F238E27FC236}">
                <a16:creationId xmlns:a16="http://schemas.microsoft.com/office/drawing/2014/main" id="{1EBC9D71-DE48-70A4-A78D-89C4C529B504}"/>
              </a:ext>
            </a:extLst>
          </p:cNvPr>
          <p:cNvSpPr>
            <a:spLocks noGrp="1"/>
          </p:cNvSpPr>
          <p:nvPr>
            <p:ph type="body" sz="quarter" idx="15"/>
          </p:nvPr>
        </p:nvSpPr>
        <p:spPr>
          <a:xfrm>
            <a:off x="360000" y="2137298"/>
            <a:ext cx="5431200" cy="3657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224370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martAr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59999" y="720000"/>
            <a:ext cx="7464001" cy="1039599"/>
          </a:xfrm>
          <a:prstGeom prst="rect">
            <a:avLst/>
          </a:prstGeom>
        </p:spPr>
        <p:txBody>
          <a:bodyPr/>
          <a:lstStyle>
            <a:lvl1pPr>
              <a:defRPr baseline="0"/>
            </a:lvl1pPr>
          </a:lstStyle>
          <a:p>
            <a:endParaRPr lang="en-GB"/>
          </a:p>
        </p:txBody>
      </p:sp>
      <p:sp>
        <p:nvSpPr>
          <p:cNvPr id="5" name="Slide Number Placeholder 4"/>
          <p:cNvSpPr>
            <a:spLocks noGrp="1"/>
          </p:cNvSpPr>
          <p:nvPr>
            <p:ph type="sldNum" sz="quarter" idx="13"/>
          </p:nvPr>
        </p:nvSpPr>
        <p:spPr>
          <a:xfrm>
            <a:off x="10800000" y="6588000"/>
            <a:ext cx="1080000" cy="180000"/>
          </a:xfrm>
          <a:prstGeom prst="rect">
            <a:avLst/>
          </a:prstGeom>
        </p:spPr>
        <p:txBody>
          <a:bodyPr/>
          <a:lstStyle>
            <a:lvl1pPr>
              <a:defRPr>
                <a:solidFill>
                  <a:srgbClr val="333C46"/>
                </a:solidFill>
              </a:defRPr>
            </a:lvl1pPr>
          </a:lstStyle>
          <a:p>
            <a:fld id="{5C01B2B2-3B32-4177-9645-58C2813D6AA3}" type="slidenum">
              <a:rPr lang="en-GB" smtClean="0"/>
              <a:pPr/>
              <a:t>‹#›</a:t>
            </a:fld>
            <a:endParaRPr lang="en-GB"/>
          </a:p>
        </p:txBody>
      </p:sp>
      <p:sp>
        <p:nvSpPr>
          <p:cNvPr id="10" name="Content Placeholder 9"/>
          <p:cNvSpPr>
            <a:spLocks noGrp="1"/>
          </p:cNvSpPr>
          <p:nvPr>
            <p:ph sz="quarter" idx="14"/>
          </p:nvPr>
        </p:nvSpPr>
        <p:spPr>
          <a:xfrm>
            <a:off x="8460001" y="1728000"/>
            <a:ext cx="3420000" cy="4361095"/>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6">
            <a:extLst>
              <a:ext uri="{FF2B5EF4-FFF2-40B4-BE49-F238E27FC236}">
                <a16:creationId xmlns:a16="http://schemas.microsoft.com/office/drawing/2014/main" id="{1F49C458-E82C-46FC-A504-70436BE77649}"/>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9" name="SmartArt Placeholder 8">
            <a:extLst>
              <a:ext uri="{FF2B5EF4-FFF2-40B4-BE49-F238E27FC236}">
                <a16:creationId xmlns:a16="http://schemas.microsoft.com/office/drawing/2014/main" id="{82056C2D-CE4D-4B0D-94D0-F588B99EC700}"/>
              </a:ext>
            </a:extLst>
          </p:cNvPr>
          <p:cNvSpPr>
            <a:spLocks noGrp="1"/>
          </p:cNvSpPr>
          <p:nvPr>
            <p:ph type="dgm" sz="quarter" idx="15"/>
          </p:nvPr>
        </p:nvSpPr>
        <p:spPr>
          <a:xfrm>
            <a:off x="359999" y="2028825"/>
            <a:ext cx="7464001" cy="4127500"/>
          </a:xfrm>
          <a:prstGeom prst="rect">
            <a:avLst/>
          </a:prstGeom>
        </p:spPr>
        <p:txBody>
          <a:bodyPr anchor="ctr" anchorCtr="0"/>
          <a:lstStyle>
            <a:lvl1pPr algn="ctr">
              <a:defRPr/>
            </a:lvl1pPr>
          </a:lstStyle>
          <a:p>
            <a:endParaRPr lang="en-GB"/>
          </a:p>
        </p:txBody>
      </p:sp>
    </p:spTree>
    <p:extLst>
      <p:ext uri="{BB962C8B-B14F-4D97-AF65-F5344CB8AC3E}">
        <p14:creationId xmlns:p14="http://schemas.microsoft.com/office/powerpoint/2010/main" val="2002442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martArt and table slide">
    <p:spTree>
      <p:nvGrpSpPr>
        <p:cNvPr id="1" name=""/>
        <p:cNvGrpSpPr/>
        <p:nvPr/>
      </p:nvGrpSpPr>
      <p:grpSpPr>
        <a:xfrm>
          <a:off x="0" y="0"/>
          <a:ext cx="0" cy="0"/>
          <a:chOff x="0" y="0"/>
          <a:chExt cx="0" cy="0"/>
        </a:xfrm>
      </p:grpSpPr>
      <p:sp>
        <p:nvSpPr>
          <p:cNvPr id="5" name="Slide Number Placeholder 4"/>
          <p:cNvSpPr>
            <a:spLocks noGrp="1"/>
          </p:cNvSpPr>
          <p:nvPr>
            <p:ph type="sldNum" sz="quarter" idx="13"/>
          </p:nvPr>
        </p:nvSpPr>
        <p:spPr>
          <a:xfrm>
            <a:off x="10800000" y="6588000"/>
            <a:ext cx="1080000" cy="180000"/>
          </a:xfrm>
          <a:prstGeom prst="rect">
            <a:avLst/>
          </a:prstGeom>
        </p:spPr>
        <p:txBody>
          <a:bodyPr/>
          <a:lstStyle>
            <a:lvl1pPr>
              <a:defRPr>
                <a:solidFill>
                  <a:srgbClr val="333C46"/>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1F49C458-E82C-46FC-A504-70436BE77649}"/>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6" name="Chart Placeholder 5">
            <a:extLst>
              <a:ext uri="{FF2B5EF4-FFF2-40B4-BE49-F238E27FC236}">
                <a16:creationId xmlns:a16="http://schemas.microsoft.com/office/drawing/2014/main" id="{C61FF255-EE64-47BD-ACAB-0F312394B345}"/>
              </a:ext>
            </a:extLst>
          </p:cNvPr>
          <p:cNvSpPr>
            <a:spLocks noGrp="1"/>
          </p:cNvSpPr>
          <p:nvPr>
            <p:ph type="chart" sz="quarter" idx="15"/>
          </p:nvPr>
        </p:nvSpPr>
        <p:spPr>
          <a:xfrm>
            <a:off x="6972300" y="1524000"/>
            <a:ext cx="5219700" cy="4810125"/>
          </a:xfrm>
          <a:prstGeom prst="rect">
            <a:avLst/>
          </a:prstGeom>
        </p:spPr>
        <p:txBody>
          <a:bodyPr/>
          <a:lstStyle>
            <a:lvl1pPr algn="ctr">
              <a:defRPr>
                <a:solidFill>
                  <a:schemeClr val="tx2"/>
                </a:solidFill>
              </a:defRPr>
            </a:lvl1pPr>
          </a:lstStyle>
          <a:p>
            <a:endParaRPr lang="en-GB"/>
          </a:p>
        </p:txBody>
      </p:sp>
      <p:sp>
        <p:nvSpPr>
          <p:cNvPr id="2" name="Title 1">
            <a:extLst>
              <a:ext uri="{FF2B5EF4-FFF2-40B4-BE49-F238E27FC236}">
                <a16:creationId xmlns:a16="http://schemas.microsoft.com/office/drawing/2014/main" id="{56AE5ADC-BAE6-63A6-5A19-EF7FC29BF6B9}"/>
              </a:ext>
            </a:extLst>
          </p:cNvPr>
          <p:cNvSpPr>
            <a:spLocks noGrp="1"/>
          </p:cNvSpPr>
          <p:nvPr>
            <p:ph type="title"/>
          </p:nvPr>
        </p:nvSpPr>
        <p:spPr>
          <a:xfrm>
            <a:off x="359999" y="720000"/>
            <a:ext cx="7464001" cy="1039599"/>
          </a:xfrm>
          <a:prstGeom prst="rect">
            <a:avLst/>
          </a:prstGeom>
        </p:spPr>
        <p:txBody>
          <a:bodyPr/>
          <a:lstStyle>
            <a:lvl1pPr>
              <a:defRPr baseline="0"/>
            </a:lvl1pPr>
          </a:lstStyle>
          <a:p>
            <a:endParaRPr lang="en-GB"/>
          </a:p>
        </p:txBody>
      </p:sp>
    </p:spTree>
    <p:extLst>
      <p:ext uri="{BB962C8B-B14F-4D97-AF65-F5344CB8AC3E}">
        <p14:creationId xmlns:p14="http://schemas.microsoft.com/office/powerpoint/2010/main" val="1097605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slide: Box image (dark backgroun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6761769" cy="1039599"/>
          </a:xfrm>
          <a:prstGeom prst="rect">
            <a:avLst/>
          </a:prstGeom>
        </p:spPr>
        <p:txBody>
          <a:bodyPr/>
          <a:lstStyle>
            <a:lvl1pPr>
              <a:defRPr>
                <a:solidFill>
                  <a:schemeClr val="bg1"/>
                </a:solidFill>
              </a:defRPr>
            </a:lvl1pPr>
          </a:lstStyle>
          <a:p>
            <a:endParaRPr lang="en-GB"/>
          </a:p>
        </p:txBody>
      </p:sp>
      <p:sp>
        <p:nvSpPr>
          <p:cNvPr id="6" name="Text Placeholder 5"/>
          <p:cNvSpPr>
            <a:spLocks noGrp="1"/>
          </p:cNvSpPr>
          <p:nvPr>
            <p:ph type="body" sz="quarter" idx="12"/>
          </p:nvPr>
        </p:nvSpPr>
        <p:spPr>
          <a:xfrm>
            <a:off x="360000" y="2160000"/>
            <a:ext cx="5580000" cy="3636000"/>
          </a:xfrm>
          <a:prstGeom prst="rect">
            <a:avLst/>
          </a:prstGeom>
        </p:spPr>
        <p:txBody>
          <a:bodyPr numCol="1" spcCol="180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marL="933750" indent="-285750">
              <a:buFont typeface="Arial" panose="020B0604020202020204" pitchFamily="34" charset="0"/>
              <a:buChar char="•"/>
              <a:defRPr/>
            </a:lvl5pPr>
            <a:lvl6pPr>
              <a:defRPr>
                <a:solidFill>
                  <a:schemeClr val="bg1"/>
                </a:solidFill>
              </a:defRPr>
            </a:lvl6pPr>
          </a:lstStyle>
          <a:p>
            <a:pPr lvl="0"/>
            <a:endParaRPr lang="en-US"/>
          </a:p>
        </p:txBody>
      </p:sp>
      <p:sp>
        <p:nvSpPr>
          <p:cNvPr id="3" name="Slide Number Placeholder 2"/>
          <p:cNvSpPr>
            <a:spLocks noGrp="1"/>
          </p:cNvSpPr>
          <p:nvPr>
            <p:ph type="sldNum" sz="quarter" idx="13"/>
          </p:nvPr>
        </p:nvSpPr>
        <p:spPr>
          <a:xfrm>
            <a:off x="10800000" y="6588000"/>
            <a:ext cx="1080000" cy="180000"/>
          </a:xfrm>
          <a:prstGeom prst="rect">
            <a:avLst/>
          </a:prstGeom>
        </p:spPr>
        <p:txBody>
          <a:bodyPr/>
          <a:lstStyle>
            <a:lvl1pPr>
              <a:defRPr>
                <a:solidFill>
                  <a:schemeClr val="bg1"/>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chemeClr val="bg1"/>
                </a:solidFill>
              </a:defRPr>
            </a:lvl1pPr>
          </a:lstStyle>
          <a:p>
            <a:endParaRPr lang="en-GB"/>
          </a:p>
        </p:txBody>
      </p:sp>
    </p:spTree>
    <p:extLst>
      <p:ext uri="{BB962C8B-B14F-4D97-AF65-F5344CB8AC3E}">
        <p14:creationId xmlns:p14="http://schemas.microsoft.com/office/powerpoint/2010/main" val="78581786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5.xml"/><Relationship Id="rId7" Type="http://schemas.openxmlformats.org/officeDocument/2006/relationships/theme" Target="../theme/theme3.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5" Type="http://schemas.openxmlformats.org/officeDocument/2006/relationships/theme" Target="../theme/theme4.xml"/><Relationship Id="rId4" Type="http://schemas.openxmlformats.org/officeDocument/2006/relationships/slideLayout" Target="../slideLayouts/slideLayout12.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theme" Target="../theme/theme5.xml"/><Relationship Id="rId4" Type="http://schemas.openxmlformats.org/officeDocument/2006/relationships/slideLayout" Target="../slideLayouts/slideLayout16.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19.xml"/><Relationship Id="rId7" Type="http://schemas.openxmlformats.org/officeDocument/2006/relationships/theme" Target="../theme/theme6.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5" Type="http://schemas.openxmlformats.org/officeDocument/2006/relationships/slideLayout" Target="../slideLayouts/slideLayout21.xml"/><Relationship Id="rId4"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AE662D73-3C92-DA84-10A4-092641C3377A}"/>
              </a:ext>
            </a:extLst>
          </p:cNvPr>
          <p:cNvCxnSpPr/>
          <p:nvPr userDrawn="1"/>
        </p:nvCxnSpPr>
        <p:spPr>
          <a:xfrm>
            <a:off x="-2" y="6426000"/>
            <a:ext cx="12192002" cy="0"/>
          </a:xfrm>
          <a:prstGeom prst="line">
            <a:avLst/>
          </a:prstGeom>
          <a:ln w="139700">
            <a:solidFill>
              <a:srgbClr val="1EB3E5"/>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0B0DC930-7836-21EE-0063-B6CD02D7F769}"/>
              </a:ext>
            </a:extLst>
          </p:cNvPr>
          <p:cNvSpPr txBox="1"/>
          <p:nvPr>
            <p:extLst>
              <p:ext uri="{1162E1C5-73C7-4A58-AE30-91384D911F3F}">
                <p184:classification xmlns:p184="http://schemas.microsoft.com/office/powerpoint/2018/4/main" val="hdr"/>
              </p:ext>
            </p:extLst>
          </p:nvPr>
        </p:nvSpPr>
        <p:spPr>
          <a:xfrm>
            <a:off x="5468144" y="6350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
        <p:nvSpPr>
          <p:cNvPr id="6" name="TextBox 5">
            <a:extLst>
              <a:ext uri="{FF2B5EF4-FFF2-40B4-BE49-F238E27FC236}">
                <a16:creationId xmlns:a16="http://schemas.microsoft.com/office/drawing/2014/main" id="{5A554EF9-E1C6-CE43-0E32-6C55B3299B55}"/>
              </a:ext>
            </a:extLst>
          </p:cNvPr>
          <p:cNvSpPr txBox="1"/>
          <p:nvPr>
            <p:extLst>
              <p:ext uri="{1162E1C5-73C7-4A58-AE30-91384D911F3F}">
                <p184:classification xmlns:p184="http://schemas.microsoft.com/office/powerpoint/2018/4/main" val="ftr"/>
              </p:ext>
            </p:extLst>
          </p:nvPr>
        </p:nvSpPr>
        <p:spPr>
          <a:xfrm>
            <a:off x="5468144" y="661162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2391022782"/>
      </p:ext>
    </p:extLst>
  </p:cSld>
  <p:clrMap bg1="lt1" tx1="dk1" bg2="lt2" tx2="dk2" accent1="accent1" accent2="accent2" accent3="accent3" accent4="accent4" accent5="accent5" accent6="accent6" hlink="hlink" folHlink="folHlink"/>
  <p:sldLayoutIdLst>
    <p:sldLayoutId id="2147483690" r:id="rId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C9DEB9B-B2B2-F6D3-2C82-77BBD6522CE0}"/>
              </a:ext>
            </a:extLst>
          </p:cNvPr>
          <p:cNvSpPr txBox="1"/>
          <p:nvPr>
            <p:extLst>
              <p:ext uri="{1162E1C5-73C7-4A58-AE30-91384D911F3F}">
                <p184:classification xmlns:p184="http://schemas.microsoft.com/office/powerpoint/2018/4/main" val="hdr"/>
              </p:ext>
            </p:extLst>
          </p:nvPr>
        </p:nvSpPr>
        <p:spPr>
          <a:xfrm>
            <a:off x="5468144" y="6350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
        <p:nvSpPr>
          <p:cNvPr id="6" name="TextBox 5">
            <a:extLst>
              <a:ext uri="{FF2B5EF4-FFF2-40B4-BE49-F238E27FC236}">
                <a16:creationId xmlns:a16="http://schemas.microsoft.com/office/drawing/2014/main" id="{17E9D3D2-554D-97E7-0909-56D2310E5996}"/>
              </a:ext>
            </a:extLst>
          </p:cNvPr>
          <p:cNvSpPr txBox="1"/>
          <p:nvPr>
            <p:extLst>
              <p:ext uri="{1162E1C5-73C7-4A58-AE30-91384D911F3F}">
                <p184:classification xmlns:p184="http://schemas.microsoft.com/office/powerpoint/2018/4/main" val="ftr"/>
              </p:ext>
            </p:extLst>
          </p:nvPr>
        </p:nvSpPr>
        <p:spPr>
          <a:xfrm>
            <a:off x="5468144" y="661162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cxnSp>
        <p:nvCxnSpPr>
          <p:cNvPr id="2" name="Straight Connector 1">
            <a:extLst>
              <a:ext uri="{FF2B5EF4-FFF2-40B4-BE49-F238E27FC236}">
                <a16:creationId xmlns:a16="http://schemas.microsoft.com/office/drawing/2014/main" id="{77D2B691-7CAA-800F-D0F4-4A1A8CC2ADB3}"/>
              </a:ext>
            </a:extLst>
          </p:cNvPr>
          <p:cNvCxnSpPr/>
          <p:nvPr userDrawn="1"/>
        </p:nvCxnSpPr>
        <p:spPr>
          <a:xfrm>
            <a:off x="-2" y="6426000"/>
            <a:ext cx="12192002" cy="0"/>
          </a:xfrm>
          <a:prstGeom prst="line">
            <a:avLst/>
          </a:prstGeom>
          <a:ln w="139700">
            <a:solidFill>
              <a:srgbClr val="1EB3E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5749310"/>
      </p:ext>
    </p:extLst>
  </p:cSld>
  <p:clrMap bg1="lt1" tx1="dk1" bg2="lt2" tx2="dk2" accent1="accent1" accent2="accent2" accent3="accent3" accent4="accent4" accent5="accent5" accent6="accent6" hlink="hlink" folHlink="folHlink"/>
  <p:sldLayoutIdLst>
    <p:sldLayoutId id="214748378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Title Placeholder 1">
            <a:extLst>
              <a:ext uri="{FF2B5EF4-FFF2-40B4-BE49-F238E27FC236}">
                <a16:creationId xmlns:a16="http://schemas.microsoft.com/office/drawing/2014/main" id="{0133D5D0-6164-F643-B63D-9CEACA91EC32}"/>
              </a:ext>
            </a:extLst>
          </p:cNvPr>
          <p:cNvSpPr>
            <a:spLocks noGrp="1"/>
          </p:cNvSpPr>
          <p:nvPr>
            <p:ph type="title"/>
          </p:nvPr>
        </p:nvSpPr>
        <p:spPr>
          <a:xfrm>
            <a:off x="360000" y="720000"/>
            <a:ext cx="11484996" cy="1039599"/>
          </a:xfrm>
          <a:prstGeom prst="rect">
            <a:avLst/>
          </a:prstGeom>
        </p:spPr>
        <p:txBody>
          <a:bodyPr vert="horz" lIns="0" tIns="0" rIns="0" bIns="0" rtlCol="0" anchor="t" anchorCtr="0">
            <a:noAutofit/>
          </a:bodyPr>
          <a:lstStyle/>
          <a:p>
            <a:endParaRPr lang="en-GB"/>
          </a:p>
        </p:txBody>
      </p:sp>
      <p:sp>
        <p:nvSpPr>
          <p:cNvPr id="13" name="Text Placeholder 3">
            <a:extLst>
              <a:ext uri="{FF2B5EF4-FFF2-40B4-BE49-F238E27FC236}">
                <a16:creationId xmlns:a16="http://schemas.microsoft.com/office/drawing/2014/main" id="{9EBDF865-92A4-A742-9EF7-D10FFCCEED33}"/>
              </a:ext>
            </a:extLst>
          </p:cNvPr>
          <p:cNvSpPr>
            <a:spLocks noGrp="1"/>
          </p:cNvSpPr>
          <p:nvPr>
            <p:ph type="body" idx="1"/>
          </p:nvPr>
        </p:nvSpPr>
        <p:spPr>
          <a:xfrm>
            <a:off x="359999" y="2160000"/>
            <a:ext cx="11484997" cy="3636000"/>
          </a:xfrm>
          <a:prstGeom prst="rect">
            <a:avLst/>
          </a:prstGeom>
        </p:spPr>
        <p:txBody>
          <a:bodyPr vert="horz" lIns="0" tIns="0" rIns="0" bIns="0" rtlCol="0">
            <a:noAutofit/>
          </a:bodyPr>
          <a:lstStyle/>
          <a:p>
            <a:pPr lvl="0"/>
            <a:endParaRPr lang="en-GB"/>
          </a:p>
        </p:txBody>
      </p:sp>
      <p:sp>
        <p:nvSpPr>
          <p:cNvPr id="5" name="TextBox 4">
            <a:extLst>
              <a:ext uri="{FF2B5EF4-FFF2-40B4-BE49-F238E27FC236}">
                <a16:creationId xmlns:a16="http://schemas.microsoft.com/office/drawing/2014/main" id="{1D5D719D-34EE-E222-9C0D-3B2849DA8C2F}"/>
              </a:ext>
            </a:extLst>
          </p:cNvPr>
          <p:cNvSpPr txBox="1"/>
          <p:nvPr>
            <p:extLst>
              <p:ext uri="{1162E1C5-73C7-4A58-AE30-91384D911F3F}">
                <p184:classification xmlns:p184="http://schemas.microsoft.com/office/powerpoint/2018/4/main" val="hdr"/>
              </p:ext>
            </p:extLst>
          </p:nvPr>
        </p:nvSpPr>
        <p:spPr>
          <a:xfrm>
            <a:off x="5468144" y="6350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
        <p:nvSpPr>
          <p:cNvPr id="6" name="TextBox 5">
            <a:extLst>
              <a:ext uri="{FF2B5EF4-FFF2-40B4-BE49-F238E27FC236}">
                <a16:creationId xmlns:a16="http://schemas.microsoft.com/office/drawing/2014/main" id="{B0878DD0-E814-9558-0F51-E632B9996972}"/>
              </a:ext>
            </a:extLst>
          </p:cNvPr>
          <p:cNvSpPr txBox="1"/>
          <p:nvPr>
            <p:extLst>
              <p:ext uri="{1162E1C5-73C7-4A58-AE30-91384D911F3F}">
                <p184:classification xmlns:p184="http://schemas.microsoft.com/office/powerpoint/2018/4/main" val="ftr"/>
              </p:ext>
            </p:extLst>
          </p:nvPr>
        </p:nvSpPr>
        <p:spPr>
          <a:xfrm>
            <a:off x="5468144" y="661162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cxnSp>
        <p:nvCxnSpPr>
          <p:cNvPr id="3" name="Straight Connector 2">
            <a:extLst>
              <a:ext uri="{FF2B5EF4-FFF2-40B4-BE49-F238E27FC236}">
                <a16:creationId xmlns:a16="http://schemas.microsoft.com/office/drawing/2014/main" id="{AC09073F-5EBA-C8CF-B003-454C9F80FC73}"/>
              </a:ext>
            </a:extLst>
          </p:cNvPr>
          <p:cNvCxnSpPr/>
          <p:nvPr userDrawn="1"/>
        </p:nvCxnSpPr>
        <p:spPr>
          <a:xfrm>
            <a:off x="-2" y="6426000"/>
            <a:ext cx="12192002" cy="0"/>
          </a:xfrm>
          <a:prstGeom prst="line">
            <a:avLst/>
          </a:prstGeom>
          <a:ln w="139700">
            <a:solidFill>
              <a:srgbClr val="1EB3E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9582266"/>
      </p:ext>
    </p:extLst>
  </p:cSld>
  <p:clrMap bg1="lt1" tx1="dk1" bg2="lt2" tx2="dk2" accent1="accent1" accent2="accent2" accent3="accent3" accent4="accent4" accent5="accent5" accent6="accent6" hlink="hlink" folHlink="folHlink"/>
  <p:sldLayoutIdLst>
    <p:sldLayoutId id="2147483825" r:id="rId1"/>
    <p:sldLayoutId id="2147483826" r:id="rId2"/>
    <p:sldLayoutId id="2147483829" r:id="rId3"/>
    <p:sldLayoutId id="2147483830" r:id="rId4"/>
    <p:sldLayoutId id="2147483831" r:id="rId5"/>
    <p:sldLayoutId id="2147483832" r:id="rId6"/>
  </p:sldLayoutIdLst>
  <p:hf sldNum="0" hdr="0" ftr="0" dt="0"/>
  <p:txStyles>
    <p:titleStyle>
      <a:lvl1pPr algn="l" defTabSz="914400" rtl="0" eaLnBrk="1" latinLnBrk="0" hangingPunct="1">
        <a:lnSpc>
          <a:spcPct val="90000"/>
        </a:lnSpc>
        <a:spcBef>
          <a:spcPct val="0"/>
        </a:spcBef>
        <a:buNone/>
        <a:defRPr sz="3300" kern="1200">
          <a:solidFill>
            <a:srgbClr val="071C49"/>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0"/>
        </a:spcBef>
        <a:spcAft>
          <a:spcPts val="600"/>
        </a:spcAft>
        <a:buFont typeface="Arial" panose="020B0604020202020204" pitchFamily="34" charset="0"/>
        <a:buNone/>
        <a:defRPr lang="en-US" sz="1800" b="0" kern="1200" dirty="0">
          <a:solidFill>
            <a:srgbClr val="333C46"/>
          </a:solidFill>
          <a:latin typeface="Arial" panose="020B0604020202020204" pitchFamily="34" charset="0"/>
          <a:ea typeface="+mn-ea"/>
          <a:cs typeface="Arial" panose="020B0604020202020204" pitchFamily="34" charset="0"/>
        </a:defRPr>
      </a:lvl1pPr>
      <a:lvl2pPr marL="216000" indent="-216000" algn="l" defTabSz="914400" rtl="0" eaLnBrk="1" latinLnBrk="0" hangingPunct="1">
        <a:lnSpc>
          <a:spcPct val="90000"/>
        </a:lnSpc>
        <a:spcBef>
          <a:spcPts val="0"/>
        </a:spcBef>
        <a:spcAft>
          <a:spcPts val="600"/>
        </a:spcAft>
        <a:buFont typeface="Arial" panose="020B0604020202020204" pitchFamily="34" charset="0"/>
        <a:buChar char="•"/>
        <a:defRPr lang="en-US" sz="1800" kern="1200" dirty="0">
          <a:solidFill>
            <a:srgbClr val="333C46"/>
          </a:solidFill>
          <a:latin typeface="Arial" panose="020B0604020202020204" pitchFamily="34" charset="0"/>
          <a:ea typeface="+mn-ea"/>
          <a:cs typeface="Arial" panose="020B0604020202020204" pitchFamily="34" charset="0"/>
        </a:defRPr>
      </a:lvl2pPr>
      <a:lvl3pPr marL="432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3pPr>
      <a:lvl4pPr marL="648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4pPr>
      <a:lvl5pPr marL="864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5pPr>
      <a:lvl6pPr marL="1080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6pPr>
      <a:lvl7pPr marL="288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7pPr>
      <a:lvl8pPr marL="576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9">
          <p15:clr>
            <a:srgbClr val="F26B43"/>
          </p15:clr>
        </p15:guide>
        <p15:guide id="2" orient="horz" pos="3906">
          <p15:clr>
            <a:srgbClr val="F26B43"/>
          </p15:clr>
        </p15:guide>
        <p15:guide id="3" orient="horz" pos="1139">
          <p15:clr>
            <a:srgbClr val="F26B43"/>
          </p15:clr>
        </p15:guide>
        <p15:guide id="4" orient="horz" pos="754">
          <p15:clr>
            <a:srgbClr val="F26B43"/>
          </p15:clr>
        </p15:guide>
        <p15:guide id="5" pos="7151">
          <p15:clr>
            <a:srgbClr val="F26B43"/>
          </p15:clr>
        </p15:guide>
        <p15:guide id="6" orient="horz" pos="3805">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3" name="Title Placeholder 1">
            <a:extLst>
              <a:ext uri="{FF2B5EF4-FFF2-40B4-BE49-F238E27FC236}">
                <a16:creationId xmlns:a16="http://schemas.microsoft.com/office/drawing/2014/main" id="{90204535-F123-5A45-89A2-B9A6E7A8EAB6}"/>
              </a:ext>
            </a:extLst>
          </p:cNvPr>
          <p:cNvSpPr>
            <a:spLocks noGrp="1"/>
          </p:cNvSpPr>
          <p:nvPr>
            <p:ph type="title"/>
          </p:nvPr>
        </p:nvSpPr>
        <p:spPr>
          <a:xfrm>
            <a:off x="360000" y="720000"/>
            <a:ext cx="11484996" cy="1039599"/>
          </a:xfrm>
          <a:prstGeom prst="rect">
            <a:avLst/>
          </a:prstGeom>
        </p:spPr>
        <p:txBody>
          <a:bodyPr vert="horz" lIns="0" tIns="0" rIns="0" bIns="0" rtlCol="0" anchor="t" anchorCtr="0">
            <a:noAutofit/>
          </a:bodyPr>
          <a:lstStyle/>
          <a:p>
            <a:endParaRPr lang="en-GB"/>
          </a:p>
        </p:txBody>
      </p:sp>
      <p:sp>
        <p:nvSpPr>
          <p:cNvPr id="15" name="Text Placeholder 3">
            <a:extLst>
              <a:ext uri="{FF2B5EF4-FFF2-40B4-BE49-F238E27FC236}">
                <a16:creationId xmlns:a16="http://schemas.microsoft.com/office/drawing/2014/main" id="{38F9825C-7AC8-2442-BB47-DA3D3BE81272}"/>
              </a:ext>
            </a:extLst>
          </p:cNvPr>
          <p:cNvSpPr>
            <a:spLocks noGrp="1"/>
          </p:cNvSpPr>
          <p:nvPr>
            <p:ph type="body" idx="1"/>
          </p:nvPr>
        </p:nvSpPr>
        <p:spPr>
          <a:xfrm>
            <a:off x="359999" y="2160000"/>
            <a:ext cx="11484997" cy="3636000"/>
          </a:xfrm>
          <a:prstGeom prst="rect">
            <a:avLst/>
          </a:prstGeom>
        </p:spPr>
        <p:txBody>
          <a:bodyPr vert="horz" lIns="0" tIns="0" rIns="0" bIns="0" rtlCol="0">
            <a:noAutofit/>
          </a:bodyPr>
          <a:lstStyle/>
          <a:p>
            <a:pPr lvl="0"/>
            <a:endParaRPr lang="en-GB"/>
          </a:p>
        </p:txBody>
      </p:sp>
      <p:sp>
        <p:nvSpPr>
          <p:cNvPr id="5" name="TextBox 4">
            <a:extLst>
              <a:ext uri="{FF2B5EF4-FFF2-40B4-BE49-F238E27FC236}">
                <a16:creationId xmlns:a16="http://schemas.microsoft.com/office/drawing/2014/main" id="{1C184CB7-B049-B690-18DF-7F4663FD5B6F}"/>
              </a:ext>
            </a:extLst>
          </p:cNvPr>
          <p:cNvSpPr txBox="1"/>
          <p:nvPr>
            <p:extLst>
              <p:ext uri="{1162E1C5-73C7-4A58-AE30-91384D911F3F}">
                <p184:classification xmlns:p184="http://schemas.microsoft.com/office/powerpoint/2018/4/main" val="hdr"/>
              </p:ext>
            </p:extLst>
          </p:nvPr>
        </p:nvSpPr>
        <p:spPr>
          <a:xfrm>
            <a:off x="5468144" y="6350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
        <p:nvSpPr>
          <p:cNvPr id="6" name="TextBox 5">
            <a:extLst>
              <a:ext uri="{FF2B5EF4-FFF2-40B4-BE49-F238E27FC236}">
                <a16:creationId xmlns:a16="http://schemas.microsoft.com/office/drawing/2014/main" id="{7D7F51CD-2143-D12B-FC80-3C815B1C3B4C}"/>
              </a:ext>
            </a:extLst>
          </p:cNvPr>
          <p:cNvSpPr txBox="1"/>
          <p:nvPr>
            <p:extLst>
              <p:ext uri="{1162E1C5-73C7-4A58-AE30-91384D911F3F}">
                <p184:classification xmlns:p184="http://schemas.microsoft.com/office/powerpoint/2018/4/main" val="ftr"/>
              </p:ext>
            </p:extLst>
          </p:nvPr>
        </p:nvSpPr>
        <p:spPr>
          <a:xfrm>
            <a:off x="5468144" y="661162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cxnSp>
        <p:nvCxnSpPr>
          <p:cNvPr id="3" name="Straight Connector 2">
            <a:extLst>
              <a:ext uri="{FF2B5EF4-FFF2-40B4-BE49-F238E27FC236}">
                <a16:creationId xmlns:a16="http://schemas.microsoft.com/office/drawing/2014/main" id="{2A10B84B-866B-50B2-AF4D-FBE094E4050A}"/>
              </a:ext>
            </a:extLst>
          </p:cNvPr>
          <p:cNvCxnSpPr/>
          <p:nvPr userDrawn="1"/>
        </p:nvCxnSpPr>
        <p:spPr>
          <a:xfrm>
            <a:off x="-2" y="6426000"/>
            <a:ext cx="12192002" cy="0"/>
          </a:xfrm>
          <a:prstGeom prst="line">
            <a:avLst/>
          </a:prstGeom>
          <a:ln w="139700">
            <a:solidFill>
              <a:srgbClr val="1EB3E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4941605"/>
      </p:ext>
    </p:extLst>
  </p:cSld>
  <p:clrMap bg1="lt1" tx1="dk1" bg2="lt2" tx2="dk2" accent1="accent1" accent2="accent2" accent3="accent3" accent4="accent4" accent5="accent5" accent6="accent6" hlink="hlink" folHlink="folHlink"/>
  <p:sldLayoutIdLst>
    <p:sldLayoutId id="2147483811" r:id="rId1"/>
    <p:sldLayoutId id="2147483817" r:id="rId2"/>
    <p:sldLayoutId id="2147483845" r:id="rId3"/>
    <p:sldLayoutId id="2147483793" r:id="rId4"/>
  </p:sldLayoutIdLst>
  <p:hf sldNum="0" hdr="0" ftr="0" dt="0"/>
  <p:txStyles>
    <p:titleStyle>
      <a:lvl1pPr algn="l" defTabSz="914400" rtl="0" eaLnBrk="1" latinLnBrk="0" hangingPunct="1">
        <a:lnSpc>
          <a:spcPct val="90000"/>
        </a:lnSpc>
        <a:spcBef>
          <a:spcPct val="0"/>
        </a:spcBef>
        <a:buNone/>
        <a:defRPr sz="3300" kern="1200">
          <a:solidFill>
            <a:schemeClr val="bg1"/>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0"/>
        </a:spcBef>
        <a:spcAft>
          <a:spcPts val="600"/>
        </a:spcAft>
        <a:buFont typeface="Arial" panose="020B0604020202020204" pitchFamily="34" charset="0"/>
        <a:buNone/>
        <a:defRPr lang="en-US" sz="1800" b="0" kern="1200" dirty="0">
          <a:solidFill>
            <a:schemeClr val="bg1"/>
          </a:solidFill>
          <a:latin typeface="Arial" panose="020B0604020202020204" pitchFamily="34" charset="0"/>
          <a:ea typeface="+mn-ea"/>
          <a:cs typeface="Arial" panose="020B0604020202020204" pitchFamily="34" charset="0"/>
        </a:defRPr>
      </a:lvl1pPr>
      <a:lvl2pPr marL="216000" indent="-216000" algn="l" defTabSz="914400" rtl="0" eaLnBrk="1" latinLnBrk="0" hangingPunct="1">
        <a:lnSpc>
          <a:spcPct val="90000"/>
        </a:lnSpc>
        <a:spcBef>
          <a:spcPts val="0"/>
        </a:spcBef>
        <a:spcAft>
          <a:spcPts val="600"/>
        </a:spcAft>
        <a:buFont typeface="Arial" panose="020B0604020202020204" pitchFamily="34" charset="0"/>
        <a:buChar char="•"/>
        <a:defRPr lang="en-US" sz="1800" kern="1200" dirty="0">
          <a:solidFill>
            <a:schemeClr val="bg1"/>
          </a:solidFill>
          <a:latin typeface="Arial" panose="020B0604020202020204" pitchFamily="34" charset="0"/>
          <a:ea typeface="+mn-ea"/>
          <a:cs typeface="Arial" panose="020B0604020202020204" pitchFamily="34" charset="0"/>
        </a:defRPr>
      </a:lvl2pPr>
      <a:lvl3pPr marL="432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chemeClr val="bg1"/>
          </a:solidFill>
          <a:latin typeface="+mn-lt"/>
          <a:ea typeface="+mn-ea"/>
          <a:cs typeface="+mn-cs"/>
        </a:defRPr>
      </a:lvl3pPr>
      <a:lvl4pPr marL="648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chemeClr val="bg1"/>
          </a:solidFill>
          <a:latin typeface="+mn-lt"/>
          <a:ea typeface="+mn-ea"/>
          <a:cs typeface="+mn-cs"/>
        </a:defRPr>
      </a:lvl4pPr>
      <a:lvl5pPr marL="864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chemeClr val="bg1"/>
          </a:solidFill>
          <a:latin typeface="+mn-lt"/>
          <a:ea typeface="+mn-ea"/>
          <a:cs typeface="+mn-cs"/>
        </a:defRPr>
      </a:lvl5pPr>
      <a:lvl6pPr marL="1080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chemeClr val="bg1"/>
          </a:solidFill>
          <a:latin typeface="+mn-lt"/>
          <a:ea typeface="+mn-ea"/>
          <a:cs typeface="+mn-cs"/>
        </a:defRPr>
      </a:lvl6pPr>
      <a:lvl7pPr marL="288000" indent="-288000" algn="l" defTabSz="914400" rtl="0" eaLnBrk="1" latinLnBrk="0" hangingPunct="1">
        <a:lnSpc>
          <a:spcPct val="90000"/>
        </a:lnSpc>
        <a:spcBef>
          <a:spcPts val="0"/>
        </a:spcBef>
        <a:spcAft>
          <a:spcPts val="600"/>
        </a:spcAft>
        <a:buFont typeface="+mj-lt"/>
        <a:buAutoNum type="arabicPeriod"/>
        <a:defRPr sz="1800" kern="1200">
          <a:solidFill>
            <a:schemeClr val="bg1"/>
          </a:solidFill>
          <a:latin typeface="+mn-lt"/>
          <a:ea typeface="+mn-ea"/>
          <a:cs typeface="+mn-cs"/>
        </a:defRPr>
      </a:lvl7pPr>
      <a:lvl8pPr marL="576000" indent="-288000" algn="l" defTabSz="914400" rtl="0" eaLnBrk="1" latinLnBrk="0" hangingPunct="1">
        <a:lnSpc>
          <a:spcPct val="90000"/>
        </a:lnSpc>
        <a:spcBef>
          <a:spcPts val="0"/>
        </a:spcBef>
        <a:spcAft>
          <a:spcPts val="600"/>
        </a:spcAft>
        <a:buFont typeface="+mj-lt"/>
        <a:buAutoNum type="arabicPeriod"/>
        <a:defRPr sz="1800" kern="1200">
          <a:solidFill>
            <a:schemeClr val="bg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9">
          <p15:clr>
            <a:srgbClr val="F26B43"/>
          </p15:clr>
        </p15:guide>
        <p15:guide id="2" orient="horz" pos="3906">
          <p15:clr>
            <a:srgbClr val="F26B43"/>
          </p15:clr>
        </p15:guide>
        <p15:guide id="3" orient="horz" pos="1139">
          <p15:clr>
            <a:srgbClr val="F26B43"/>
          </p15:clr>
        </p15:guide>
        <p15:guide id="4" orient="horz" pos="754">
          <p15:clr>
            <a:srgbClr val="F26B43"/>
          </p15:clr>
        </p15:guide>
        <p15:guide id="5" pos="7151">
          <p15:clr>
            <a:srgbClr val="F26B43"/>
          </p15:clr>
        </p15:guide>
        <p15:guide id="6" orient="horz" pos="3805">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DCB257A-E369-5725-7354-4EBA06B3952E}"/>
              </a:ext>
            </a:extLst>
          </p:cNvPr>
          <p:cNvSpPr txBox="1"/>
          <p:nvPr>
            <p:extLst>
              <p:ext uri="{1162E1C5-73C7-4A58-AE30-91384D911F3F}">
                <p184:classification xmlns:p184="http://schemas.microsoft.com/office/powerpoint/2018/4/main" val="hdr"/>
              </p:ext>
            </p:extLst>
          </p:nvPr>
        </p:nvSpPr>
        <p:spPr>
          <a:xfrm>
            <a:off x="5468144" y="6350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
        <p:nvSpPr>
          <p:cNvPr id="6" name="TextBox 5">
            <a:extLst>
              <a:ext uri="{FF2B5EF4-FFF2-40B4-BE49-F238E27FC236}">
                <a16:creationId xmlns:a16="http://schemas.microsoft.com/office/drawing/2014/main" id="{46081E71-F932-8C58-DBBC-9495D734F2FE}"/>
              </a:ext>
            </a:extLst>
          </p:cNvPr>
          <p:cNvSpPr txBox="1"/>
          <p:nvPr>
            <p:extLst>
              <p:ext uri="{1162E1C5-73C7-4A58-AE30-91384D911F3F}">
                <p184:classification xmlns:p184="http://schemas.microsoft.com/office/powerpoint/2018/4/main" val="ftr"/>
              </p:ext>
            </p:extLst>
          </p:nvPr>
        </p:nvSpPr>
        <p:spPr>
          <a:xfrm>
            <a:off x="5468144" y="661162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cxnSp>
        <p:nvCxnSpPr>
          <p:cNvPr id="3" name="Straight Connector 2">
            <a:extLst>
              <a:ext uri="{FF2B5EF4-FFF2-40B4-BE49-F238E27FC236}">
                <a16:creationId xmlns:a16="http://schemas.microsoft.com/office/drawing/2014/main" id="{93F5593D-4CBD-4850-0149-E33E9B82DE08}"/>
              </a:ext>
            </a:extLst>
          </p:cNvPr>
          <p:cNvCxnSpPr/>
          <p:nvPr userDrawn="1"/>
        </p:nvCxnSpPr>
        <p:spPr>
          <a:xfrm>
            <a:off x="-2" y="6426000"/>
            <a:ext cx="12192002" cy="0"/>
          </a:xfrm>
          <a:prstGeom prst="line">
            <a:avLst/>
          </a:prstGeom>
          <a:ln w="139700">
            <a:solidFill>
              <a:srgbClr val="1EB3E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0325519"/>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35" r:id="rId3"/>
    <p:sldLayoutId id="2147483833" r:id="rId4"/>
  </p:sldLayoutIdLst>
  <p:txStyles>
    <p:titleStyle>
      <a:lvl1pPr algn="l" defTabSz="914400" rtl="0" eaLnBrk="1" latinLnBrk="0" hangingPunct="1">
        <a:lnSpc>
          <a:spcPct val="90000"/>
        </a:lnSpc>
        <a:spcBef>
          <a:spcPct val="0"/>
        </a:spcBef>
        <a:buNone/>
        <a:defRPr sz="4400" kern="1200">
          <a:solidFill>
            <a:srgbClr val="071C4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333F47"/>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333F47"/>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333F47"/>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333F47"/>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333F47"/>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rgbClr val="333F47"/>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rgbClr val="333F47"/>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rgbClr val="333F47"/>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Title Placeholder 1">
            <a:extLst>
              <a:ext uri="{FF2B5EF4-FFF2-40B4-BE49-F238E27FC236}">
                <a16:creationId xmlns:a16="http://schemas.microsoft.com/office/drawing/2014/main" id="{0133D5D0-6164-F643-B63D-9CEACA91EC32}"/>
              </a:ext>
            </a:extLst>
          </p:cNvPr>
          <p:cNvSpPr>
            <a:spLocks noGrp="1"/>
          </p:cNvSpPr>
          <p:nvPr>
            <p:ph type="title"/>
          </p:nvPr>
        </p:nvSpPr>
        <p:spPr>
          <a:xfrm>
            <a:off x="360000" y="720000"/>
            <a:ext cx="11484996" cy="1039599"/>
          </a:xfrm>
          <a:prstGeom prst="rect">
            <a:avLst/>
          </a:prstGeom>
        </p:spPr>
        <p:txBody>
          <a:bodyPr vert="horz" lIns="0" tIns="0" rIns="0" bIns="0" rtlCol="0" anchor="t" anchorCtr="0">
            <a:noAutofit/>
          </a:bodyPr>
          <a:lstStyle/>
          <a:p>
            <a:endParaRPr lang="en-GB"/>
          </a:p>
        </p:txBody>
      </p:sp>
      <p:sp>
        <p:nvSpPr>
          <p:cNvPr id="13" name="Text Placeholder 3">
            <a:extLst>
              <a:ext uri="{FF2B5EF4-FFF2-40B4-BE49-F238E27FC236}">
                <a16:creationId xmlns:a16="http://schemas.microsoft.com/office/drawing/2014/main" id="{9EBDF865-92A4-A742-9EF7-D10FFCCEED33}"/>
              </a:ext>
            </a:extLst>
          </p:cNvPr>
          <p:cNvSpPr>
            <a:spLocks noGrp="1"/>
          </p:cNvSpPr>
          <p:nvPr>
            <p:ph type="body" idx="1"/>
          </p:nvPr>
        </p:nvSpPr>
        <p:spPr>
          <a:xfrm>
            <a:off x="359999" y="2160000"/>
            <a:ext cx="11484997" cy="3636000"/>
          </a:xfrm>
          <a:prstGeom prst="rect">
            <a:avLst/>
          </a:prstGeom>
        </p:spPr>
        <p:txBody>
          <a:bodyPr vert="horz" lIns="0" tIns="0" rIns="0" bIns="0" rtlCol="0">
            <a:noAutofit/>
          </a:bodyPr>
          <a:lstStyle/>
          <a:p>
            <a:pPr lvl="0"/>
            <a:endParaRPr lang="en-GB"/>
          </a:p>
        </p:txBody>
      </p:sp>
      <p:sp>
        <p:nvSpPr>
          <p:cNvPr id="5" name="TextBox 4">
            <a:extLst>
              <a:ext uri="{FF2B5EF4-FFF2-40B4-BE49-F238E27FC236}">
                <a16:creationId xmlns:a16="http://schemas.microsoft.com/office/drawing/2014/main" id="{1D5D719D-34EE-E222-9C0D-3B2849DA8C2F}"/>
              </a:ext>
            </a:extLst>
          </p:cNvPr>
          <p:cNvSpPr txBox="1"/>
          <p:nvPr>
            <p:extLst>
              <p:ext uri="{1162E1C5-73C7-4A58-AE30-91384D911F3F}">
                <p184:classification xmlns:p184="http://schemas.microsoft.com/office/powerpoint/2018/4/main" val="hdr"/>
              </p:ext>
            </p:extLst>
          </p:nvPr>
        </p:nvSpPr>
        <p:spPr>
          <a:xfrm>
            <a:off x="5468144" y="6350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
        <p:nvSpPr>
          <p:cNvPr id="6" name="TextBox 5">
            <a:extLst>
              <a:ext uri="{FF2B5EF4-FFF2-40B4-BE49-F238E27FC236}">
                <a16:creationId xmlns:a16="http://schemas.microsoft.com/office/drawing/2014/main" id="{B0878DD0-E814-9558-0F51-E632B9996972}"/>
              </a:ext>
            </a:extLst>
          </p:cNvPr>
          <p:cNvSpPr txBox="1"/>
          <p:nvPr>
            <p:extLst>
              <p:ext uri="{1162E1C5-73C7-4A58-AE30-91384D911F3F}">
                <p184:classification xmlns:p184="http://schemas.microsoft.com/office/powerpoint/2018/4/main" val="ftr"/>
              </p:ext>
            </p:extLst>
          </p:nvPr>
        </p:nvSpPr>
        <p:spPr>
          <a:xfrm>
            <a:off x="5468144" y="661162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cxnSp>
        <p:nvCxnSpPr>
          <p:cNvPr id="3" name="Straight Connector 2">
            <a:extLst>
              <a:ext uri="{FF2B5EF4-FFF2-40B4-BE49-F238E27FC236}">
                <a16:creationId xmlns:a16="http://schemas.microsoft.com/office/drawing/2014/main" id="{AC09073F-5EBA-C8CF-B003-454C9F80FC73}"/>
              </a:ext>
            </a:extLst>
          </p:cNvPr>
          <p:cNvCxnSpPr/>
          <p:nvPr userDrawn="1"/>
        </p:nvCxnSpPr>
        <p:spPr>
          <a:xfrm>
            <a:off x="-2" y="6426000"/>
            <a:ext cx="12192002" cy="0"/>
          </a:xfrm>
          <a:prstGeom prst="line">
            <a:avLst/>
          </a:prstGeom>
          <a:ln w="139700">
            <a:solidFill>
              <a:srgbClr val="1EB3E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7622051"/>
      </p:ext>
    </p:extLst>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Lst>
  <p:hf sldNum="0" hdr="0" ftr="0" dt="0"/>
  <p:txStyles>
    <p:titleStyle>
      <a:lvl1pPr algn="l" defTabSz="914400" rtl="0" eaLnBrk="1" latinLnBrk="0" hangingPunct="1">
        <a:lnSpc>
          <a:spcPct val="90000"/>
        </a:lnSpc>
        <a:spcBef>
          <a:spcPct val="0"/>
        </a:spcBef>
        <a:buNone/>
        <a:defRPr sz="3300" kern="1200">
          <a:solidFill>
            <a:srgbClr val="071C49"/>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0"/>
        </a:spcBef>
        <a:spcAft>
          <a:spcPts val="600"/>
        </a:spcAft>
        <a:buFont typeface="Arial" panose="020B0604020202020204" pitchFamily="34" charset="0"/>
        <a:buNone/>
        <a:defRPr lang="en-US" sz="1800" b="0" kern="1200" dirty="0">
          <a:solidFill>
            <a:srgbClr val="333C46"/>
          </a:solidFill>
          <a:latin typeface="Arial" panose="020B0604020202020204" pitchFamily="34" charset="0"/>
          <a:ea typeface="+mn-ea"/>
          <a:cs typeface="Arial" panose="020B0604020202020204" pitchFamily="34" charset="0"/>
        </a:defRPr>
      </a:lvl1pPr>
      <a:lvl2pPr marL="216000" indent="-216000" algn="l" defTabSz="914400" rtl="0" eaLnBrk="1" latinLnBrk="0" hangingPunct="1">
        <a:lnSpc>
          <a:spcPct val="90000"/>
        </a:lnSpc>
        <a:spcBef>
          <a:spcPts val="0"/>
        </a:spcBef>
        <a:spcAft>
          <a:spcPts val="600"/>
        </a:spcAft>
        <a:buFont typeface="Arial" panose="020B0604020202020204" pitchFamily="34" charset="0"/>
        <a:buChar char="•"/>
        <a:defRPr lang="en-US" sz="1800" kern="1200" dirty="0">
          <a:solidFill>
            <a:srgbClr val="333C46"/>
          </a:solidFill>
          <a:latin typeface="Arial" panose="020B0604020202020204" pitchFamily="34" charset="0"/>
          <a:ea typeface="+mn-ea"/>
          <a:cs typeface="Arial" panose="020B0604020202020204" pitchFamily="34" charset="0"/>
        </a:defRPr>
      </a:lvl2pPr>
      <a:lvl3pPr marL="432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3pPr>
      <a:lvl4pPr marL="648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4pPr>
      <a:lvl5pPr marL="864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5pPr>
      <a:lvl6pPr marL="1080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6pPr>
      <a:lvl7pPr marL="288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7pPr>
      <a:lvl8pPr marL="576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9">
          <p15:clr>
            <a:srgbClr val="F26B43"/>
          </p15:clr>
        </p15:guide>
        <p15:guide id="2" orient="horz" pos="3906">
          <p15:clr>
            <a:srgbClr val="F26B43"/>
          </p15:clr>
        </p15:guide>
        <p15:guide id="3" orient="horz" pos="1139">
          <p15:clr>
            <a:srgbClr val="F26B43"/>
          </p15:clr>
        </p15:guide>
        <p15:guide id="4" orient="horz" pos="754">
          <p15:clr>
            <a:srgbClr val="F26B43"/>
          </p15:clr>
        </p15:guide>
        <p15:guide id="5" pos="7151">
          <p15:clr>
            <a:srgbClr val="F26B43"/>
          </p15:clr>
        </p15:guide>
        <p15:guide id="6" orient="horz" pos="3805">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1.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2.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3466E"/>
        </a:solidFill>
        <a:effectLst/>
      </p:bgPr>
    </p:bg>
    <p:spTree>
      <p:nvGrpSpPr>
        <p:cNvPr id="1" name=""/>
        <p:cNvGrpSpPr/>
        <p:nvPr/>
      </p:nvGrpSpPr>
      <p:grpSpPr>
        <a:xfrm>
          <a:off x="0" y="0"/>
          <a:ext cx="0" cy="0"/>
          <a:chOff x="0" y="0"/>
          <a:chExt cx="0" cy="0"/>
        </a:xfrm>
      </p:grpSpPr>
      <p:pic>
        <p:nvPicPr>
          <p:cNvPr id="5" name="Graphic 4">
            <a:extLst>
              <a:ext uri="{FF2B5EF4-FFF2-40B4-BE49-F238E27FC236}">
                <a16:creationId xmlns:a16="http://schemas.microsoft.com/office/drawing/2014/main" id="{EA77D55E-E756-B7FF-651B-CBBCB15CFCDC}"/>
              </a:ext>
            </a:extLst>
          </p:cNvPr>
          <p:cNvPicPr>
            <a:picLocks noChangeAspect="1"/>
          </p:cNvPicPr>
          <p:nvPr/>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0" y="791024"/>
            <a:ext cx="10871200" cy="618545"/>
          </a:xfrm>
          <a:prstGeom prst="rect">
            <a:avLst/>
          </a:prstGeom>
        </p:spPr>
      </p:pic>
      <p:sp>
        <p:nvSpPr>
          <p:cNvPr id="10" name="Rectangle 9">
            <a:extLst>
              <a:ext uri="{FF2B5EF4-FFF2-40B4-BE49-F238E27FC236}">
                <a16:creationId xmlns:a16="http://schemas.microsoft.com/office/drawing/2014/main" id="{D7EE1E98-0991-2230-DAC6-051A673A5544}"/>
              </a:ext>
            </a:extLst>
          </p:cNvPr>
          <p:cNvSpPr/>
          <p:nvPr/>
        </p:nvSpPr>
        <p:spPr>
          <a:xfrm>
            <a:off x="7567" y="4032532"/>
            <a:ext cx="12192000" cy="2314099"/>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numCol="2" rtlCol="0" anchor="t"/>
          <a:lstStyle/>
          <a:p>
            <a:endParaRPr lang="en-GB" sz="900" dirty="0">
              <a:solidFill>
                <a:schemeClr val="tx1"/>
              </a:solidFill>
            </a:endParaRPr>
          </a:p>
        </p:txBody>
      </p:sp>
      <p:pic>
        <p:nvPicPr>
          <p:cNvPr id="9" name="Graphic 8">
            <a:extLst>
              <a:ext uri="{FF2B5EF4-FFF2-40B4-BE49-F238E27FC236}">
                <a16:creationId xmlns:a16="http://schemas.microsoft.com/office/drawing/2014/main" id="{28129362-8DEA-F5BF-43F7-91A11E121C8D}"/>
              </a:ext>
            </a:extLst>
          </p:cNvPr>
          <p:cNvPicPr>
            <a:picLocks noChangeAspect="1"/>
          </p:cNvPicPr>
          <p:nvPr/>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flipH="1">
            <a:off x="2613572" y="2506787"/>
            <a:ext cx="9568871" cy="1145152"/>
          </a:xfrm>
          <a:prstGeom prst="rect">
            <a:avLst/>
          </a:prstGeom>
        </p:spPr>
      </p:pic>
      <p:sp>
        <p:nvSpPr>
          <p:cNvPr id="11" name="TextBox 10">
            <a:extLst>
              <a:ext uri="{FF2B5EF4-FFF2-40B4-BE49-F238E27FC236}">
                <a16:creationId xmlns:a16="http://schemas.microsoft.com/office/drawing/2014/main" id="{6D774F10-2645-359B-4948-14AEB45DEA05}"/>
              </a:ext>
            </a:extLst>
          </p:cNvPr>
          <p:cNvSpPr txBox="1"/>
          <p:nvPr/>
        </p:nvSpPr>
        <p:spPr>
          <a:xfrm>
            <a:off x="3126188" y="2678437"/>
            <a:ext cx="8543637" cy="830997"/>
          </a:xfrm>
          <a:prstGeom prst="rect">
            <a:avLst/>
          </a:prstGeom>
          <a:noFill/>
        </p:spPr>
        <p:txBody>
          <a:bodyPr wrap="square" rtlCol="0">
            <a:spAutoFit/>
          </a:bodyPr>
          <a:lstStyle/>
          <a:p>
            <a:r>
              <a:rPr lang="en-GB" sz="1600" i="1" dirty="0">
                <a:solidFill>
                  <a:schemeClr val="accent5"/>
                </a:solidFill>
              </a:rPr>
              <a:t>Moving from the Royal Navy into an industry partner, within the Nuclear Sector, has allowed me to continue using the skills I have built over the last 10yrs. I am continuing to add value and build my technical experience within my profession.</a:t>
            </a:r>
          </a:p>
        </p:txBody>
      </p:sp>
      <p:sp>
        <p:nvSpPr>
          <p:cNvPr id="12" name="Arrow: Pentagon 11">
            <a:extLst>
              <a:ext uri="{FF2B5EF4-FFF2-40B4-BE49-F238E27FC236}">
                <a16:creationId xmlns:a16="http://schemas.microsoft.com/office/drawing/2014/main" id="{0034FF63-5973-AE03-8B2F-7604E4A05010}"/>
              </a:ext>
            </a:extLst>
          </p:cNvPr>
          <p:cNvSpPr/>
          <p:nvPr/>
        </p:nvSpPr>
        <p:spPr>
          <a:xfrm>
            <a:off x="118504" y="342914"/>
            <a:ext cx="1978151" cy="360218"/>
          </a:xfrm>
          <a:prstGeom prst="homePlate">
            <a:avLst/>
          </a:prstGeom>
          <a:solidFill>
            <a:schemeClr val="accent5"/>
          </a:solidFill>
          <a:ln>
            <a:solidFill>
              <a:srgbClr val="000000"/>
            </a:solidFill>
          </a:ln>
        </p:spPr>
        <p:style>
          <a:lnRef idx="3">
            <a:schemeClr val="lt1"/>
          </a:lnRef>
          <a:fillRef idx="1">
            <a:schemeClr val="accent4"/>
          </a:fillRef>
          <a:effectRef idx="1">
            <a:schemeClr val="accent4"/>
          </a:effectRef>
          <a:fontRef idx="minor">
            <a:schemeClr val="lt1"/>
          </a:fontRef>
        </p:style>
        <p:txBody>
          <a:bodyPr rtlCol="0" anchor="ctr"/>
          <a:lstStyle/>
          <a:p>
            <a:pPr algn="ctr"/>
            <a:r>
              <a:rPr lang="en-GB" sz="1100">
                <a:solidFill>
                  <a:srgbClr val="000000"/>
                </a:solidFill>
              </a:rPr>
              <a:t>Moving from Military into the Nuclear Sector </a:t>
            </a:r>
          </a:p>
        </p:txBody>
      </p:sp>
      <p:pic>
        <p:nvPicPr>
          <p:cNvPr id="14" name="Graphic 13" descr="Open quotation mark with solid fill">
            <a:extLst>
              <a:ext uri="{FF2B5EF4-FFF2-40B4-BE49-F238E27FC236}">
                <a16:creationId xmlns:a16="http://schemas.microsoft.com/office/drawing/2014/main" id="{FF08EFB1-C187-8856-7157-22DDB1F5569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577341" y="2437761"/>
            <a:ext cx="662709" cy="662709"/>
          </a:xfrm>
          <a:prstGeom prst="rect">
            <a:avLst/>
          </a:prstGeom>
        </p:spPr>
      </p:pic>
      <p:pic>
        <p:nvPicPr>
          <p:cNvPr id="16" name="Graphic 15" descr="Open quotation mark with solid fill">
            <a:extLst>
              <a:ext uri="{FF2B5EF4-FFF2-40B4-BE49-F238E27FC236}">
                <a16:creationId xmlns:a16="http://schemas.microsoft.com/office/drawing/2014/main" id="{71D0A405-20D8-6E0E-FFDA-9BF9639C605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flipH="1">
            <a:off x="11623410" y="3100214"/>
            <a:ext cx="662709" cy="662709"/>
          </a:xfrm>
          <a:prstGeom prst="rect">
            <a:avLst/>
          </a:prstGeom>
        </p:spPr>
      </p:pic>
      <p:sp>
        <p:nvSpPr>
          <p:cNvPr id="17" name="TextBox 16">
            <a:extLst>
              <a:ext uri="{FF2B5EF4-FFF2-40B4-BE49-F238E27FC236}">
                <a16:creationId xmlns:a16="http://schemas.microsoft.com/office/drawing/2014/main" id="{37E0A0B2-8024-2079-6919-044EA60BA741}"/>
              </a:ext>
            </a:extLst>
          </p:cNvPr>
          <p:cNvSpPr txBox="1"/>
          <p:nvPr/>
        </p:nvSpPr>
        <p:spPr>
          <a:xfrm>
            <a:off x="119288" y="931019"/>
            <a:ext cx="10632623" cy="338554"/>
          </a:xfrm>
          <a:prstGeom prst="rect">
            <a:avLst/>
          </a:prstGeom>
          <a:noFill/>
        </p:spPr>
        <p:txBody>
          <a:bodyPr wrap="square" rtlCol="0">
            <a:spAutoFit/>
          </a:bodyPr>
          <a:lstStyle/>
          <a:p>
            <a:r>
              <a:rPr lang="en-GB" sz="1600" i="1">
                <a:solidFill>
                  <a:schemeClr val="accent5"/>
                </a:solidFill>
              </a:rPr>
              <a:t>Bringing expertise developed during Military services into an Industry Partner to remain working in a technical field.</a:t>
            </a:r>
          </a:p>
        </p:txBody>
      </p:sp>
      <p:graphicFrame>
        <p:nvGraphicFramePr>
          <p:cNvPr id="18" name="Table 18">
            <a:extLst>
              <a:ext uri="{FF2B5EF4-FFF2-40B4-BE49-F238E27FC236}">
                <a16:creationId xmlns:a16="http://schemas.microsoft.com/office/drawing/2014/main" id="{80955443-D4A9-2EC0-A607-D24244F41EC8}"/>
              </a:ext>
            </a:extLst>
          </p:cNvPr>
          <p:cNvGraphicFramePr>
            <a:graphicFrameLocks noGrp="1"/>
          </p:cNvGraphicFramePr>
          <p:nvPr>
            <p:extLst>
              <p:ext uri="{D42A27DB-BD31-4B8C-83A1-F6EECF244321}">
                <p14:modId xmlns:p14="http://schemas.microsoft.com/office/powerpoint/2010/main" val="2766047936"/>
              </p:ext>
            </p:extLst>
          </p:nvPr>
        </p:nvGraphicFramePr>
        <p:xfrm>
          <a:off x="2623129" y="1571227"/>
          <a:ext cx="5041392" cy="792480"/>
        </p:xfrm>
        <a:graphic>
          <a:graphicData uri="http://schemas.openxmlformats.org/drawingml/2006/table">
            <a:tbl>
              <a:tblPr firstRow="1" bandRow="1">
                <a:tableStyleId>{2D5ABB26-0587-4C30-8999-92F81FD0307C}</a:tableStyleId>
              </a:tblPr>
              <a:tblGrid>
                <a:gridCol w="5041392">
                  <a:extLst>
                    <a:ext uri="{9D8B030D-6E8A-4147-A177-3AD203B41FA5}">
                      <a16:colId xmlns:a16="http://schemas.microsoft.com/office/drawing/2014/main" val="2889353037"/>
                    </a:ext>
                  </a:extLst>
                </a:gridCol>
              </a:tblGrid>
              <a:tr h="296127">
                <a:tc>
                  <a:txBody>
                    <a:bodyPr/>
                    <a:lstStyle/>
                    <a:p>
                      <a:r>
                        <a:rPr lang="en-GB" sz="2000" dirty="0">
                          <a:solidFill>
                            <a:schemeClr val="bg1"/>
                          </a:solidFill>
                        </a:rPr>
                        <a:t>PROFESSION: Radiation Protection </a:t>
                      </a:r>
                    </a:p>
                  </a:txBody>
                  <a:tcPr/>
                </a:tc>
                <a:extLst>
                  <a:ext uri="{0D108BD9-81ED-4DB2-BD59-A6C34878D82A}">
                    <a16:rowId xmlns:a16="http://schemas.microsoft.com/office/drawing/2014/main" val="2109808385"/>
                  </a:ext>
                </a:extLst>
              </a:tr>
              <a:tr h="296127">
                <a:tc>
                  <a:txBody>
                    <a:bodyPr/>
                    <a:lstStyle/>
                    <a:p>
                      <a:r>
                        <a:rPr lang="en-GB" sz="2000" dirty="0">
                          <a:solidFill>
                            <a:schemeClr val="bg1"/>
                          </a:solidFill>
                        </a:rPr>
                        <a:t>ORGANISATION: Rolls-Royce </a:t>
                      </a:r>
                    </a:p>
                  </a:txBody>
                  <a:tcPr/>
                </a:tc>
                <a:extLst>
                  <a:ext uri="{0D108BD9-81ED-4DB2-BD59-A6C34878D82A}">
                    <a16:rowId xmlns:a16="http://schemas.microsoft.com/office/drawing/2014/main" val="1076185503"/>
                  </a:ext>
                </a:extLst>
              </a:tr>
            </a:tbl>
          </a:graphicData>
        </a:graphic>
      </p:graphicFrame>
      <p:sp>
        <p:nvSpPr>
          <p:cNvPr id="13" name="Arrow: Pentagon 12">
            <a:extLst>
              <a:ext uri="{FF2B5EF4-FFF2-40B4-BE49-F238E27FC236}">
                <a16:creationId xmlns:a16="http://schemas.microsoft.com/office/drawing/2014/main" id="{5E8BD6D6-C8E5-B75D-E7CD-77CDF2E5ED25}"/>
              </a:ext>
            </a:extLst>
          </p:cNvPr>
          <p:cNvSpPr/>
          <p:nvPr/>
        </p:nvSpPr>
        <p:spPr>
          <a:xfrm>
            <a:off x="1155517" y="4437941"/>
            <a:ext cx="8954997" cy="335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200" dirty="0"/>
              <a:t>24yrs – From Able Rating to Commander: </a:t>
            </a:r>
          </a:p>
          <a:p>
            <a:pPr algn="ctr"/>
            <a:r>
              <a:rPr lang="en-GB" sz="1200" b="1" i="1" dirty="0"/>
              <a:t>Navy Command Radiation Protection Adviser </a:t>
            </a:r>
            <a:r>
              <a:rPr lang="en-GB" sz="1200" dirty="0"/>
              <a:t>‘17-’23</a:t>
            </a:r>
          </a:p>
        </p:txBody>
      </p:sp>
      <p:sp>
        <p:nvSpPr>
          <p:cNvPr id="15" name="TextBox 14">
            <a:extLst>
              <a:ext uri="{FF2B5EF4-FFF2-40B4-BE49-F238E27FC236}">
                <a16:creationId xmlns:a16="http://schemas.microsoft.com/office/drawing/2014/main" id="{04DEEADD-F951-829A-B21C-258E0820058F}"/>
              </a:ext>
            </a:extLst>
          </p:cNvPr>
          <p:cNvSpPr txBox="1"/>
          <p:nvPr/>
        </p:nvSpPr>
        <p:spPr>
          <a:xfrm>
            <a:off x="5007778" y="4069754"/>
            <a:ext cx="2161309" cy="338554"/>
          </a:xfrm>
          <a:prstGeom prst="rect">
            <a:avLst/>
          </a:prstGeom>
          <a:noFill/>
        </p:spPr>
        <p:txBody>
          <a:bodyPr wrap="square" rtlCol="0">
            <a:spAutoFit/>
          </a:bodyPr>
          <a:lstStyle/>
          <a:p>
            <a:pPr algn="ctr"/>
            <a:r>
              <a:rPr lang="en-GB" sz="1600" b="1" u="sng" dirty="0"/>
              <a:t>Career history </a:t>
            </a:r>
          </a:p>
        </p:txBody>
      </p:sp>
      <p:sp>
        <p:nvSpPr>
          <p:cNvPr id="31" name="Arrow: Pentagon 30">
            <a:extLst>
              <a:ext uri="{FF2B5EF4-FFF2-40B4-BE49-F238E27FC236}">
                <a16:creationId xmlns:a16="http://schemas.microsoft.com/office/drawing/2014/main" id="{5F17AE30-7C8C-A0C6-6A1B-6A3184ABE871}"/>
              </a:ext>
            </a:extLst>
          </p:cNvPr>
          <p:cNvSpPr/>
          <p:nvPr/>
        </p:nvSpPr>
        <p:spPr>
          <a:xfrm>
            <a:off x="3904180" y="4920413"/>
            <a:ext cx="1828440" cy="369905"/>
          </a:xfrm>
          <a:prstGeom prst="homePlat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accent2"/>
                </a:solidFill>
              </a:rPr>
              <a:t>Health Physicist</a:t>
            </a:r>
          </a:p>
        </p:txBody>
      </p:sp>
      <p:sp>
        <p:nvSpPr>
          <p:cNvPr id="2048" name="Arrow: Pentagon 2047">
            <a:extLst>
              <a:ext uri="{FF2B5EF4-FFF2-40B4-BE49-F238E27FC236}">
                <a16:creationId xmlns:a16="http://schemas.microsoft.com/office/drawing/2014/main" id="{17D602ED-82E5-19DA-8DF8-857884A54A35}"/>
              </a:ext>
            </a:extLst>
          </p:cNvPr>
          <p:cNvSpPr/>
          <p:nvPr/>
        </p:nvSpPr>
        <p:spPr>
          <a:xfrm>
            <a:off x="8141039" y="5290728"/>
            <a:ext cx="1856461" cy="408535"/>
          </a:xfrm>
          <a:prstGeom prst="homePlat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accent2"/>
                </a:solidFill>
              </a:rPr>
              <a:t>SO2 Medical Resilience Manager </a:t>
            </a:r>
          </a:p>
        </p:txBody>
      </p:sp>
      <p:sp>
        <p:nvSpPr>
          <p:cNvPr id="2055" name="Arrow: Pentagon 2054">
            <a:extLst>
              <a:ext uri="{FF2B5EF4-FFF2-40B4-BE49-F238E27FC236}">
                <a16:creationId xmlns:a16="http://schemas.microsoft.com/office/drawing/2014/main" id="{ED717C92-C846-EC01-935B-386E3BB97CB7}"/>
              </a:ext>
            </a:extLst>
          </p:cNvPr>
          <p:cNvSpPr/>
          <p:nvPr/>
        </p:nvSpPr>
        <p:spPr>
          <a:xfrm>
            <a:off x="9962293" y="5831138"/>
            <a:ext cx="2167130" cy="457306"/>
          </a:xfrm>
          <a:prstGeom prst="homePlate">
            <a:avLst/>
          </a:prstGeom>
          <a:solidFill>
            <a:srgbClr val="FF9800"/>
          </a:solid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200" dirty="0">
                <a:solidFill>
                  <a:schemeClr val="tx1"/>
                </a:solidFill>
                <a:latin typeface="Arial" panose="020B0604020202020204"/>
              </a:rPr>
              <a:t>Radiation Protection Adviser</a:t>
            </a:r>
          </a:p>
        </p:txBody>
      </p:sp>
      <p:sp>
        <p:nvSpPr>
          <p:cNvPr id="2056" name="TextBox 2055">
            <a:extLst>
              <a:ext uri="{FF2B5EF4-FFF2-40B4-BE49-F238E27FC236}">
                <a16:creationId xmlns:a16="http://schemas.microsoft.com/office/drawing/2014/main" id="{4BE65100-86A7-CC37-4AA3-43CEB364562D}"/>
              </a:ext>
            </a:extLst>
          </p:cNvPr>
          <p:cNvSpPr txBox="1"/>
          <p:nvPr/>
        </p:nvSpPr>
        <p:spPr>
          <a:xfrm>
            <a:off x="26566" y="4474636"/>
            <a:ext cx="1126836" cy="307777"/>
          </a:xfrm>
          <a:prstGeom prst="rect">
            <a:avLst/>
          </a:prstGeom>
          <a:noFill/>
        </p:spPr>
        <p:txBody>
          <a:bodyPr wrap="square" rtlCol="0">
            <a:spAutoFit/>
          </a:bodyPr>
          <a:lstStyle/>
          <a:p>
            <a:r>
              <a:rPr lang="en-GB" sz="1400" dirty="0"/>
              <a:t>Royal Navy</a:t>
            </a:r>
          </a:p>
        </p:txBody>
      </p:sp>
      <p:sp>
        <p:nvSpPr>
          <p:cNvPr id="2057" name="TextBox 2056">
            <a:extLst>
              <a:ext uri="{FF2B5EF4-FFF2-40B4-BE49-F238E27FC236}">
                <a16:creationId xmlns:a16="http://schemas.microsoft.com/office/drawing/2014/main" id="{812A6F35-E755-A1D2-02C3-2B419D643D02}"/>
              </a:ext>
            </a:extLst>
          </p:cNvPr>
          <p:cNvSpPr txBox="1"/>
          <p:nvPr/>
        </p:nvSpPr>
        <p:spPr>
          <a:xfrm>
            <a:off x="26566" y="4973180"/>
            <a:ext cx="1523282" cy="307777"/>
          </a:xfrm>
          <a:prstGeom prst="rect">
            <a:avLst/>
          </a:prstGeom>
          <a:noFill/>
        </p:spPr>
        <p:txBody>
          <a:bodyPr wrap="square" rtlCol="0">
            <a:spAutoFit/>
          </a:bodyPr>
          <a:lstStyle/>
          <a:p>
            <a:r>
              <a:rPr lang="en-GB" sz="1400" dirty="0"/>
              <a:t>Babcock</a:t>
            </a:r>
          </a:p>
        </p:txBody>
      </p:sp>
      <p:sp>
        <p:nvSpPr>
          <p:cNvPr id="2058" name="TextBox 2057">
            <a:extLst>
              <a:ext uri="{FF2B5EF4-FFF2-40B4-BE49-F238E27FC236}">
                <a16:creationId xmlns:a16="http://schemas.microsoft.com/office/drawing/2014/main" id="{EB747E72-6F4A-6CCF-C5C8-573ADB571D1F}"/>
              </a:ext>
            </a:extLst>
          </p:cNvPr>
          <p:cNvSpPr txBox="1"/>
          <p:nvPr/>
        </p:nvSpPr>
        <p:spPr>
          <a:xfrm>
            <a:off x="0" y="5831138"/>
            <a:ext cx="1523282" cy="307777"/>
          </a:xfrm>
          <a:prstGeom prst="rect">
            <a:avLst/>
          </a:prstGeom>
          <a:noFill/>
        </p:spPr>
        <p:txBody>
          <a:bodyPr wrap="square" rtlCol="0">
            <a:spAutoFit/>
          </a:bodyPr>
          <a:lstStyle/>
          <a:p>
            <a:r>
              <a:rPr lang="en-GB" sz="1400" dirty="0"/>
              <a:t>Rolls-Royce</a:t>
            </a:r>
          </a:p>
        </p:txBody>
      </p:sp>
      <p:sp>
        <p:nvSpPr>
          <p:cNvPr id="2059" name="TextBox 2058">
            <a:extLst>
              <a:ext uri="{FF2B5EF4-FFF2-40B4-BE49-F238E27FC236}">
                <a16:creationId xmlns:a16="http://schemas.microsoft.com/office/drawing/2014/main" id="{D36FA791-669D-EE75-9151-D21E98C21166}"/>
              </a:ext>
            </a:extLst>
          </p:cNvPr>
          <p:cNvSpPr txBox="1"/>
          <p:nvPr/>
        </p:nvSpPr>
        <p:spPr>
          <a:xfrm>
            <a:off x="26566" y="5410099"/>
            <a:ext cx="1856461" cy="307777"/>
          </a:xfrm>
          <a:prstGeom prst="rect">
            <a:avLst/>
          </a:prstGeom>
          <a:noFill/>
        </p:spPr>
        <p:txBody>
          <a:bodyPr wrap="square" rtlCol="0">
            <a:spAutoFit/>
          </a:bodyPr>
          <a:lstStyle/>
          <a:p>
            <a:r>
              <a:rPr lang="en-GB" sz="1400" dirty="0"/>
              <a:t>Strat Com</a:t>
            </a:r>
          </a:p>
        </p:txBody>
      </p:sp>
      <p:pic>
        <p:nvPicPr>
          <p:cNvPr id="4" name="Picture 3" descr="A black background with white text&#10;&#10;Description automatically generated">
            <a:extLst>
              <a:ext uri="{FF2B5EF4-FFF2-40B4-BE49-F238E27FC236}">
                <a16:creationId xmlns:a16="http://schemas.microsoft.com/office/drawing/2014/main" id="{E83D05B6-085C-489A-3211-B4B4346F0BE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611200" y="53023"/>
            <a:ext cx="2520000" cy="344905"/>
          </a:xfrm>
          <a:prstGeom prst="rect">
            <a:avLst/>
          </a:prstGeom>
        </p:spPr>
      </p:pic>
      <p:sp>
        <p:nvSpPr>
          <p:cNvPr id="7" name="Arrow: Pentagon 6">
            <a:extLst>
              <a:ext uri="{FF2B5EF4-FFF2-40B4-BE49-F238E27FC236}">
                <a16:creationId xmlns:a16="http://schemas.microsoft.com/office/drawing/2014/main" id="{AC0B70A8-7D75-EC88-0CE3-B90F90C34547}"/>
              </a:ext>
            </a:extLst>
          </p:cNvPr>
          <p:cNvSpPr/>
          <p:nvPr/>
        </p:nvSpPr>
        <p:spPr>
          <a:xfrm>
            <a:off x="6010382" y="4919032"/>
            <a:ext cx="2150460" cy="369905"/>
          </a:xfrm>
          <a:prstGeom prst="homePlat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accent2"/>
                </a:solidFill>
              </a:rPr>
              <a:t>Health Physicist Group Manager</a:t>
            </a:r>
          </a:p>
        </p:txBody>
      </p:sp>
      <p:sp>
        <p:nvSpPr>
          <p:cNvPr id="19" name="Arrow: Pentagon 18">
            <a:extLst>
              <a:ext uri="{FF2B5EF4-FFF2-40B4-BE49-F238E27FC236}">
                <a16:creationId xmlns:a16="http://schemas.microsoft.com/office/drawing/2014/main" id="{5E320B9F-A87C-A36C-E04D-E0FCD067F077}"/>
              </a:ext>
            </a:extLst>
          </p:cNvPr>
          <p:cNvSpPr/>
          <p:nvPr/>
        </p:nvSpPr>
        <p:spPr>
          <a:xfrm>
            <a:off x="10541285" y="4154969"/>
            <a:ext cx="1554031" cy="319667"/>
          </a:xfrm>
          <a:prstGeom prst="homePlat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Appointments</a:t>
            </a:r>
          </a:p>
        </p:txBody>
      </p:sp>
      <p:sp>
        <p:nvSpPr>
          <p:cNvPr id="21" name="TextBox 20">
            <a:extLst>
              <a:ext uri="{FF2B5EF4-FFF2-40B4-BE49-F238E27FC236}">
                <a16:creationId xmlns:a16="http://schemas.microsoft.com/office/drawing/2014/main" id="{67750E1E-FCA2-8805-0494-C295E54C66DB}"/>
              </a:ext>
            </a:extLst>
          </p:cNvPr>
          <p:cNvSpPr txBox="1"/>
          <p:nvPr/>
        </p:nvSpPr>
        <p:spPr>
          <a:xfrm>
            <a:off x="290367" y="1449223"/>
            <a:ext cx="2161309" cy="307777"/>
          </a:xfrm>
          <a:prstGeom prst="rect">
            <a:avLst/>
          </a:prstGeom>
          <a:noFill/>
        </p:spPr>
        <p:txBody>
          <a:bodyPr wrap="square" rtlCol="0">
            <a:spAutoFit/>
          </a:bodyPr>
          <a:lstStyle/>
          <a:p>
            <a:pPr algn="ctr"/>
            <a:r>
              <a:rPr lang="en-GB" sz="1400" b="1" dirty="0">
                <a:solidFill>
                  <a:schemeClr val="bg1"/>
                </a:solidFill>
              </a:rPr>
              <a:t>Peter</a:t>
            </a:r>
          </a:p>
        </p:txBody>
      </p:sp>
      <p:sp>
        <p:nvSpPr>
          <p:cNvPr id="2" name="Oval 1">
            <a:extLst>
              <a:ext uri="{FF2B5EF4-FFF2-40B4-BE49-F238E27FC236}">
                <a16:creationId xmlns:a16="http://schemas.microsoft.com/office/drawing/2014/main" id="{38499A11-A995-8074-0BAF-89506039EF13}"/>
              </a:ext>
            </a:extLst>
          </p:cNvPr>
          <p:cNvSpPr/>
          <p:nvPr/>
        </p:nvSpPr>
        <p:spPr>
          <a:xfrm>
            <a:off x="471195" y="1757000"/>
            <a:ext cx="1800000" cy="1800000"/>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descr="A person with dark hair and a white shirt&#10;&#10;Description automatically generated">
            <a:extLst>
              <a:ext uri="{FF2B5EF4-FFF2-40B4-BE49-F238E27FC236}">
                <a16:creationId xmlns:a16="http://schemas.microsoft.com/office/drawing/2014/main" id="{015DF69B-304E-A680-F4BA-4362C1B97533}"/>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86695" y="1700292"/>
            <a:ext cx="1768651" cy="1883341"/>
          </a:xfrm>
          <a:prstGeom prst="rect">
            <a:avLst/>
          </a:prstGeom>
        </p:spPr>
      </p:pic>
    </p:spTree>
    <p:extLst>
      <p:ext uri="{BB962C8B-B14F-4D97-AF65-F5344CB8AC3E}">
        <p14:creationId xmlns:p14="http://schemas.microsoft.com/office/powerpoint/2010/main" val="705033608"/>
      </p:ext>
    </p:extLst>
  </p:cSld>
  <p:clrMapOvr>
    <a:masterClrMapping/>
  </p:clrMapOvr>
</p:sld>
</file>

<file path=ppt/theme/theme1.xml><?xml version="1.0" encoding="utf-8"?>
<a:theme xmlns:a="http://schemas.openxmlformats.org/drawingml/2006/main" name="1. Cover slides">
  <a:themeElements>
    <a:clrScheme name="MoD - Dark Blue">
      <a:dk1>
        <a:srgbClr val="071D49"/>
      </a:dk1>
      <a:lt1>
        <a:sysClr val="window" lastClr="FFFFFF"/>
      </a:lt1>
      <a:dk2>
        <a:srgbClr val="071D49"/>
      </a:dk2>
      <a:lt2>
        <a:srgbClr val="E7E6E6"/>
      </a:lt2>
      <a:accent1>
        <a:srgbClr val="3F6578"/>
      </a:accent1>
      <a:accent2>
        <a:srgbClr val="33466E"/>
      </a:accent2>
      <a:accent3>
        <a:srgbClr val="186169"/>
      </a:accent3>
      <a:accent4>
        <a:srgbClr val="FFC845"/>
      </a:accent4>
      <a:accent5>
        <a:srgbClr val="FF9800"/>
      </a:accent5>
      <a:accent6>
        <a:srgbClr val="EE7591"/>
      </a:accent6>
      <a:hlink>
        <a:srgbClr val="3F6578"/>
      </a:hlink>
      <a:folHlink>
        <a:srgbClr val="3F657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6102_MoD_Ppt_template_BASIC_DRAFT_300120.potx" id="{72F7D304-36F3-43BD-9080-8458A8781AA6}" vid="{3EC8F207-EA33-48F9-9D66-3B3FD335A825}"/>
    </a:ext>
  </a:extLst>
</a:theme>
</file>

<file path=ppt/theme/theme2.xml><?xml version="1.0" encoding="utf-8"?>
<a:theme xmlns:a="http://schemas.openxmlformats.org/drawingml/2006/main" name="2. Section slides">
  <a:themeElements>
    <a:clrScheme name="MoD - Dark Blue">
      <a:dk1>
        <a:srgbClr val="071D49"/>
      </a:dk1>
      <a:lt1>
        <a:sysClr val="window" lastClr="FFFFFF"/>
      </a:lt1>
      <a:dk2>
        <a:srgbClr val="071D49"/>
      </a:dk2>
      <a:lt2>
        <a:srgbClr val="E7E6E6"/>
      </a:lt2>
      <a:accent1>
        <a:srgbClr val="3F6578"/>
      </a:accent1>
      <a:accent2>
        <a:srgbClr val="33466E"/>
      </a:accent2>
      <a:accent3>
        <a:srgbClr val="186169"/>
      </a:accent3>
      <a:accent4>
        <a:srgbClr val="FFC845"/>
      </a:accent4>
      <a:accent5>
        <a:srgbClr val="FF9800"/>
      </a:accent5>
      <a:accent6>
        <a:srgbClr val="EE7591"/>
      </a:accent6>
      <a:hlink>
        <a:srgbClr val="3F6578"/>
      </a:hlink>
      <a:folHlink>
        <a:srgbClr val="3F657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6102_MoD_Ppt_template_BASIC_DRAFT_300120.potx" id="{72F7D304-36F3-43BD-9080-8458A8781AA6}" vid="{5AC860C9-D1B4-4A3C-980D-B453F585F845}"/>
    </a:ext>
  </a:extLst>
</a:theme>
</file>

<file path=ppt/theme/theme3.xml><?xml version="1.0" encoding="utf-8"?>
<a:theme xmlns:a="http://schemas.openxmlformats.org/drawingml/2006/main" name="3. Content slides: Light background">
  <a:themeElements>
    <a:clrScheme name="MoD - Dark Blue">
      <a:dk1>
        <a:srgbClr val="071D49"/>
      </a:dk1>
      <a:lt1>
        <a:sysClr val="window" lastClr="FFFFFF"/>
      </a:lt1>
      <a:dk2>
        <a:srgbClr val="071D49"/>
      </a:dk2>
      <a:lt2>
        <a:srgbClr val="E7E6E6"/>
      </a:lt2>
      <a:accent1>
        <a:srgbClr val="3F6578"/>
      </a:accent1>
      <a:accent2>
        <a:srgbClr val="33466E"/>
      </a:accent2>
      <a:accent3>
        <a:srgbClr val="186169"/>
      </a:accent3>
      <a:accent4>
        <a:srgbClr val="FFC845"/>
      </a:accent4>
      <a:accent5>
        <a:srgbClr val="FF9800"/>
      </a:accent5>
      <a:accent6>
        <a:srgbClr val="EE7591"/>
      </a:accent6>
      <a:hlink>
        <a:srgbClr val="3F6578"/>
      </a:hlink>
      <a:folHlink>
        <a:srgbClr val="3F657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6102_MoD_Ppt_template_BASIC_DRAFT_300120.potx" id="{72F7D304-36F3-43BD-9080-8458A8781AA6}" vid="{012789EF-F65B-4346-8207-FF8103BE7617}"/>
    </a:ext>
  </a:extLst>
</a:theme>
</file>

<file path=ppt/theme/theme4.xml><?xml version="1.0" encoding="utf-8"?>
<a:theme xmlns:a="http://schemas.openxmlformats.org/drawingml/2006/main" name="4. Content slides: Dark background">
  <a:themeElements>
    <a:clrScheme name="MoD - Dark Blue">
      <a:dk1>
        <a:srgbClr val="071D49"/>
      </a:dk1>
      <a:lt1>
        <a:sysClr val="window" lastClr="FFFFFF"/>
      </a:lt1>
      <a:dk2>
        <a:srgbClr val="071D49"/>
      </a:dk2>
      <a:lt2>
        <a:srgbClr val="E7E6E6"/>
      </a:lt2>
      <a:accent1>
        <a:srgbClr val="3F6578"/>
      </a:accent1>
      <a:accent2>
        <a:srgbClr val="33466E"/>
      </a:accent2>
      <a:accent3>
        <a:srgbClr val="186169"/>
      </a:accent3>
      <a:accent4>
        <a:srgbClr val="FFC845"/>
      </a:accent4>
      <a:accent5>
        <a:srgbClr val="FF9800"/>
      </a:accent5>
      <a:accent6>
        <a:srgbClr val="EE7591"/>
      </a:accent6>
      <a:hlink>
        <a:srgbClr val="3F6578"/>
      </a:hlink>
      <a:folHlink>
        <a:srgbClr val="3F657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6102_MoD_Ppt_template_BASIC_DRAFT_300120.potx" id="{72F7D304-36F3-43BD-9080-8458A8781AA6}" vid="{3DC5EE0A-5BE4-4FD1-A2D7-8544FA2A9959}"/>
    </a:ext>
  </a:extLst>
</a:theme>
</file>

<file path=ppt/theme/theme5.xml><?xml version="1.0" encoding="utf-8"?>
<a:theme xmlns:a="http://schemas.openxmlformats.org/drawingml/2006/main" name="5. Guidance slides">
  <a:themeElements>
    <a:clrScheme name="mod colours">
      <a:dk1>
        <a:srgbClr val="071D49"/>
      </a:dk1>
      <a:lt1>
        <a:srgbClr val="FFFFFF"/>
      </a:lt1>
      <a:dk2>
        <a:srgbClr val="071D49"/>
      </a:dk2>
      <a:lt2>
        <a:srgbClr val="E7E6E6"/>
      </a:lt2>
      <a:accent1>
        <a:srgbClr val="3F6578"/>
      </a:accent1>
      <a:accent2>
        <a:srgbClr val="33466E"/>
      </a:accent2>
      <a:accent3>
        <a:srgbClr val="186169"/>
      </a:accent3>
      <a:accent4>
        <a:srgbClr val="FFC845"/>
      </a:accent4>
      <a:accent5>
        <a:srgbClr val="FF9800"/>
      </a:accent5>
      <a:accent6>
        <a:srgbClr val="EE7591"/>
      </a:accent6>
      <a:hlink>
        <a:srgbClr val="3F6578"/>
      </a:hlink>
      <a:folHlink>
        <a:srgbClr val="3F657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6102_MoD_Ppt_template_BASIC_DRAFT_300120.potx" id="{72F7D304-36F3-43BD-9080-8458A8781AA6}" vid="{56F72EA6-9B3E-4D08-B3DE-E9F177969C9F}"/>
    </a:ext>
  </a:extLst>
</a:theme>
</file>

<file path=ppt/theme/theme6.xml><?xml version="1.0" encoding="utf-8"?>
<a:theme xmlns:a="http://schemas.openxmlformats.org/drawingml/2006/main" name="1_3. Content slides: Light background">
  <a:themeElements>
    <a:clrScheme name="MoD - Dark Blue">
      <a:dk1>
        <a:srgbClr val="071D49"/>
      </a:dk1>
      <a:lt1>
        <a:sysClr val="window" lastClr="FFFFFF"/>
      </a:lt1>
      <a:dk2>
        <a:srgbClr val="071D49"/>
      </a:dk2>
      <a:lt2>
        <a:srgbClr val="E7E6E6"/>
      </a:lt2>
      <a:accent1>
        <a:srgbClr val="3F6578"/>
      </a:accent1>
      <a:accent2>
        <a:srgbClr val="33466E"/>
      </a:accent2>
      <a:accent3>
        <a:srgbClr val="186169"/>
      </a:accent3>
      <a:accent4>
        <a:srgbClr val="FFC845"/>
      </a:accent4>
      <a:accent5>
        <a:srgbClr val="FF9800"/>
      </a:accent5>
      <a:accent6>
        <a:srgbClr val="EE7591"/>
      </a:accent6>
      <a:hlink>
        <a:srgbClr val="3F6578"/>
      </a:hlink>
      <a:folHlink>
        <a:srgbClr val="3F657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6102_MoD_Ppt_template_BASIC_DRAFT_300120.potx" id="{72F7D304-36F3-43BD-9080-8458A8781AA6}" vid="{012789EF-F65B-4346-8207-FF8103BE7617}"/>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Template>
  <TotalTime>0</TotalTime>
  <Words>117</Words>
  <Application>Microsoft Office PowerPoint</Application>
  <PresentationFormat>Widescreen</PresentationFormat>
  <Paragraphs>19</Paragraphs>
  <Slides>1</Slides>
  <Notes>1</Notes>
  <HiddenSlides>0</HiddenSlides>
  <MMClips>0</MMClips>
  <ScaleCrop>false</ScaleCrop>
  <HeadingPairs>
    <vt:vector size="6" baseType="variant">
      <vt:variant>
        <vt:lpstr>Fonts Used</vt:lpstr>
      </vt:variant>
      <vt:variant>
        <vt:i4>3</vt:i4>
      </vt:variant>
      <vt:variant>
        <vt:lpstr>Theme</vt:lpstr>
      </vt:variant>
      <vt:variant>
        <vt:i4>6</vt:i4>
      </vt:variant>
      <vt:variant>
        <vt:lpstr>Slide Titles</vt:lpstr>
      </vt:variant>
      <vt:variant>
        <vt:i4>1</vt:i4>
      </vt:variant>
    </vt:vector>
  </HeadingPairs>
  <TitlesOfParts>
    <vt:vector size="10" baseType="lpstr">
      <vt:lpstr>Arial</vt:lpstr>
      <vt:lpstr>Calibri</vt:lpstr>
      <vt:lpstr>Microsoft Sans Serif</vt:lpstr>
      <vt:lpstr>1. Cover slides</vt:lpstr>
      <vt:lpstr>2. Section slides</vt:lpstr>
      <vt:lpstr>3. Content slides: Light background</vt:lpstr>
      <vt:lpstr>4. Content slides: Dark background</vt:lpstr>
      <vt:lpstr>5. Guidance slides</vt:lpstr>
      <vt:lpstr>1_3. Content slides: Light background</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cp:lastModifiedBy/>
  <cp:revision>1</cp:revision>
  <dcterms:created xsi:type="dcterms:W3CDTF">2024-01-29T11:18:26Z</dcterms:created>
  <dcterms:modified xsi:type="dcterms:W3CDTF">2024-01-29T11:24:56Z</dcterms:modified>
</cp:coreProperties>
</file>