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 id="2147483789" r:id="rId2"/>
    <p:sldMasterId id="2147483824" r:id="rId3"/>
    <p:sldMasterId id="2147483803" r:id="rId4"/>
    <p:sldMasterId id="2147483838" r:id="rId5"/>
    <p:sldMasterId id="2147483846" r:id="rId6"/>
  </p:sldMasterIdLst>
  <p:notesMasterIdLst>
    <p:notesMasterId r:id="rId8"/>
  </p:notesMasterIdLst>
  <p:handoutMasterIdLst>
    <p:handoutMasterId r:id="rId9"/>
  </p:handoutMasterIdLst>
  <p:sldIdLst>
    <p:sldId id="40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D22D43-F5B4-4557-927D-3F65E086211A}">
          <p14:sldIdLst>
            <p14:sldId id="400"/>
          </p14:sldIdLst>
        </p14:section>
      </p14:sectionLst>
    </p:ext>
    <p:ext uri="{EFAFB233-063F-42B5-8137-9DF3F51BA10A}">
      <p15:sldGuideLst xmlns:p15="http://schemas.microsoft.com/office/powerpoint/2012/main">
        <p15:guide id="2" pos="483" userDrawn="1">
          <p15:clr>
            <a:srgbClr val="A4A3A4"/>
          </p15:clr>
        </p15:guide>
        <p15:guide id="3" orient="horz" pos="731" userDrawn="1">
          <p15:clr>
            <a:srgbClr val="A4A3A4"/>
          </p15:clr>
        </p15:guide>
        <p15:guide id="4" pos="7219" userDrawn="1">
          <p15:clr>
            <a:srgbClr val="A4A3A4"/>
          </p15:clr>
        </p15:guide>
        <p15:guide id="5" orient="horz" pos="1185" userDrawn="1">
          <p15:clr>
            <a:srgbClr val="A4A3A4"/>
          </p15:clr>
        </p15:guide>
        <p15:guide id="6" pos="3879" userDrawn="1">
          <p15:clr>
            <a:srgbClr val="A4A3A4"/>
          </p15:clr>
        </p15:guide>
        <p15:guide id="7" orient="horz" pos="3894">
          <p15:clr>
            <a:srgbClr val="A4A3A4"/>
          </p15:clr>
        </p15:guide>
        <p15:guide id="8" orient="horz" pos="1165">
          <p15:clr>
            <a:srgbClr val="A4A3A4"/>
          </p15:clr>
        </p15:guide>
        <p15:guide id="9" orient="horz" pos="87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F47"/>
    <a:srgbClr val="F941D6"/>
    <a:srgbClr val="FFC845"/>
    <a:srgbClr val="33466E"/>
    <a:srgbClr val="FF9800"/>
    <a:srgbClr val="000000"/>
    <a:srgbClr val="FFC601"/>
    <a:srgbClr val="071C49"/>
    <a:srgbClr val="1EB3E5"/>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2" y="320"/>
      </p:cViewPr>
      <p:guideLst>
        <p:guide pos="483"/>
        <p:guide orient="horz" pos="731"/>
        <p:guide pos="7219"/>
        <p:guide orient="horz" pos="1185"/>
        <p:guide pos="3879"/>
        <p:guide orient="horz" pos="3894"/>
        <p:guide orient="horz" pos="1165"/>
        <p:guide orient="horz" pos="87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973A16-1294-4A1B-96CB-48904A14D2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1E58332-6E9E-44BB-88F0-3BE2486C29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77135-1A30-4954-849D-22AA68799396}" type="datetimeFigureOut">
              <a:rPr lang="en-GB" smtClean="0"/>
              <a:t>29/01/2024</a:t>
            </a:fld>
            <a:endParaRPr lang="en-GB"/>
          </a:p>
        </p:txBody>
      </p:sp>
      <p:sp>
        <p:nvSpPr>
          <p:cNvPr id="4" name="Footer Placeholder 3">
            <a:extLst>
              <a:ext uri="{FF2B5EF4-FFF2-40B4-BE49-F238E27FC236}">
                <a16:creationId xmlns:a16="http://schemas.microsoft.com/office/drawing/2014/main" id="{4DC07517-E458-48A2-B85B-012F76F2F54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54CD8-23C3-4C6E-9BAA-0FCECB0001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3102E3-7C54-43FF-9254-D50F3D6F197D}" type="slidenum">
              <a:rPr lang="en-GB" smtClean="0"/>
              <a:t>‹#›</a:t>
            </a:fld>
            <a:endParaRPr lang="en-GB"/>
          </a:p>
        </p:txBody>
      </p:sp>
    </p:spTree>
    <p:extLst>
      <p:ext uri="{BB962C8B-B14F-4D97-AF65-F5344CB8AC3E}">
        <p14:creationId xmlns:p14="http://schemas.microsoft.com/office/powerpoint/2010/main" val="2875285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0FEEA-DAE7-4EF3-9BD7-B6883E5FFC86}" type="datetimeFigureOut">
              <a:rPr lang="en-GB" smtClean="0"/>
              <a:t>29/01/2024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B36FE3-D601-42E0-A774-49F74A862258}" type="slidenum">
              <a:rPr lang="en-GB" smtClean="0"/>
              <a:t>‹#›</a:t>
            </a:fld>
            <a:endParaRPr lang="en-GB"/>
          </a:p>
        </p:txBody>
      </p:sp>
    </p:spTree>
    <p:extLst>
      <p:ext uri="{BB962C8B-B14F-4D97-AF65-F5344CB8AC3E}">
        <p14:creationId xmlns:p14="http://schemas.microsoft.com/office/powerpoint/2010/main" val="1989924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36FE3-D601-42E0-A774-49F74A86225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846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options 1 and 2">
    <p:bg>
      <p:bgPr>
        <a:solidFill>
          <a:schemeClr val="bg1"/>
        </a:solidFill>
        <a:effectLst/>
      </p:bgPr>
    </p:bg>
    <p:spTree>
      <p:nvGrpSpPr>
        <p:cNvPr id="1" name=""/>
        <p:cNvGrpSpPr/>
        <p:nvPr/>
      </p:nvGrpSpPr>
      <p:grpSpPr>
        <a:xfrm>
          <a:off x="0" y="0"/>
          <a:ext cx="0" cy="0"/>
          <a:chOff x="0" y="0"/>
          <a:chExt cx="0" cy="0"/>
        </a:xfrm>
      </p:grpSpPr>
      <p:sp>
        <p:nvSpPr>
          <p:cNvPr id="25" name="Date Placeholder 1">
            <a:extLst>
              <a:ext uri="{FF2B5EF4-FFF2-40B4-BE49-F238E27FC236}">
                <a16:creationId xmlns:a16="http://schemas.microsoft.com/office/drawing/2014/main" id="{D75394B1-85C7-4AB7-ACF3-A38C240630BA}"/>
              </a:ext>
            </a:extLst>
          </p:cNvPr>
          <p:cNvSpPr>
            <a:spLocks noGrp="1"/>
          </p:cNvSpPr>
          <p:nvPr>
            <p:ph type="dt" sz="half" idx="2"/>
          </p:nvPr>
        </p:nvSpPr>
        <p:spPr>
          <a:xfrm>
            <a:off x="9202031" y="6560191"/>
            <a:ext cx="2743200" cy="203229"/>
          </a:xfrm>
          <a:prstGeom prst="rect">
            <a:avLst/>
          </a:prstGeom>
        </p:spPr>
        <p:txBody>
          <a:bodyPr vert="horz" lIns="0" tIns="0" rIns="0" bIns="0" rtlCol="0" anchor="b" anchorCtr="0"/>
          <a:lstStyle>
            <a:lvl1pPr algn="r">
              <a:defRPr sz="1200">
                <a:solidFill>
                  <a:schemeClr val="bg1"/>
                </a:solidFill>
              </a:defRPr>
            </a:lvl1pPr>
          </a:lstStyle>
          <a:p>
            <a:r>
              <a:rPr lang="en-GB"/>
              <a:t>Month YYYY</a:t>
            </a:r>
          </a:p>
        </p:txBody>
      </p:sp>
      <p:sp>
        <p:nvSpPr>
          <p:cNvPr id="8" name="Footer Placeholder 6">
            <a:extLst>
              <a:ext uri="{FF2B5EF4-FFF2-40B4-BE49-F238E27FC236}">
                <a16:creationId xmlns:a16="http://schemas.microsoft.com/office/drawing/2014/main" id="{88502135-5917-426A-B30C-E1B371D751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715607612"/>
      </p:ext>
    </p:extLst>
  </p:cSld>
  <p:clrMapOvr>
    <a:masterClrMapping/>
  </p:clrMapOvr>
  <p:extLst>
    <p:ext uri="{DCECCB84-F9BA-43D5-87BE-67443E8EF086}">
      <p15:sldGuideLst xmlns:p15="http://schemas.microsoft.com/office/powerpoint/2012/main">
        <p15:guide id="1" pos="46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Feature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1"/>
            <a:ext cx="11316185" cy="546092"/>
          </a:xfrm>
          <a:prstGeom prst="rect">
            <a:avLst/>
          </a:prstGeom>
        </p:spPr>
        <p:txBody>
          <a:bodyPr/>
          <a:lstStyle>
            <a:lvl1pPr>
              <a:defRPr baseline="0">
                <a:solidFill>
                  <a:schemeClr val="bg1"/>
                </a:solidFill>
              </a:defRPr>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360000" y="2160000"/>
            <a:ext cx="5126038" cy="3636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146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lide: Dark background">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441354518"/>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lide: Corner art">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Isosceles Triangle 1">
            <a:extLst>
              <a:ext uri="{FF2B5EF4-FFF2-40B4-BE49-F238E27FC236}">
                <a16:creationId xmlns:a16="http://schemas.microsoft.com/office/drawing/2014/main" id="{01A42BA4-7F43-7F3A-5207-3DCA2A2E3C21}"/>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8744269"/>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uidance slide: Template title page">
    <p:bg>
      <p:bgPr>
        <a:solidFill>
          <a:schemeClr val="bg1"/>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4E5FD955-096C-A0BD-3334-369152A6EFBB}"/>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0" y="1028829"/>
            <a:ext cx="6488723" cy="1978893"/>
          </a:xfrm>
          <a:prstGeom prst="rect">
            <a:avLst/>
          </a:prstGeom>
        </p:spPr>
      </p:pic>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86011" y="1499162"/>
            <a:ext cx="5530483"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pPr>
              <a:spcAft>
                <a:spcPts val="600"/>
              </a:spcAft>
            </a:pPr>
            <a:r>
              <a:rPr lang="en-GB" sz="3600">
                <a:solidFill>
                  <a:schemeClr val="bg1"/>
                </a:solidFill>
              </a:rPr>
              <a:t>DNO PowerPoint template</a:t>
            </a:r>
          </a:p>
          <a:p>
            <a:pPr>
              <a:spcAft>
                <a:spcPts val="600"/>
              </a:spcAft>
            </a:pPr>
            <a:r>
              <a:rPr lang="en-GB" sz="3200">
                <a:solidFill>
                  <a:srgbClr val="1EB3E5"/>
                </a:solidFill>
              </a:rPr>
              <a:t>Updated May 2023</a:t>
            </a:r>
            <a:endParaRPr lang="en-GB" sz="3600">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3402839"/>
            <a:ext cx="9623298" cy="252376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You can use this template to quickly create your own PowerPoint presentations for internal use.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Please follow all formatting guidelines </a:t>
            </a:r>
            <a:r>
              <a:rPr lang="en-GB" sz="1600">
                <a:solidFill>
                  <a:srgbClr val="071D49"/>
                </a:solidFill>
              </a:rPr>
              <a:t>to ensure that your presentation stays consistent with DNO branding and visual standards, and remember to start with a fresh copy of the template each time you want to make a new presentation.</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This template has been designed with simplicity in mind. Certain parts of slides (such as the background image on the title slides, or the line at the bottom of each slide), have been </a:t>
            </a:r>
            <a:r>
              <a:rPr lang="en-GB" sz="1600" b="1">
                <a:solidFill>
                  <a:srgbClr val="071D49"/>
                </a:solidFill>
              </a:rPr>
              <a:t>locked</a:t>
            </a:r>
            <a:r>
              <a:rPr lang="en-GB" sz="1600">
                <a:solidFill>
                  <a:srgbClr val="071D49"/>
                </a:solidFill>
              </a:rPr>
              <a:t> to preserve the formatting and avoid accidental changes, so you won’t be able to edit them. This is intentional.</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If you get stuck, please contact the Comms Team for assistance.</a:t>
            </a:r>
          </a:p>
        </p:txBody>
      </p:sp>
    </p:spTree>
    <p:extLst>
      <p:ext uri="{BB962C8B-B14F-4D97-AF65-F5344CB8AC3E}">
        <p14:creationId xmlns:p14="http://schemas.microsoft.com/office/powerpoint/2010/main" val="1033539524"/>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uidance slide: Colou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60000" y="1802154"/>
            <a:ext cx="5736000"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pPr>
            <a:r>
              <a:rPr lang="en-GB" sz="1600">
                <a:solidFill>
                  <a:srgbClr val="071D49"/>
                </a:solidFill>
              </a:rPr>
              <a:t>The DNO has a reduced colour palette from the main MOD colour palette to help create a consistent visual look that is different from central MOD material (see the image on the right). The main DNO colours are the </a:t>
            </a:r>
            <a:r>
              <a:rPr lang="en-GB" sz="1600" b="1">
                <a:solidFill>
                  <a:srgbClr val="071D49"/>
                </a:solidFill>
              </a:rPr>
              <a:t>MOD blues </a:t>
            </a:r>
            <a:r>
              <a:rPr lang="en-GB" sz="1600">
                <a:solidFill>
                  <a:srgbClr val="071D49"/>
                </a:solidFill>
              </a:rPr>
              <a:t>– however, the MOD purple and greys can also be used as supporting colours.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Only use the background and accent colour combinations shown here. Use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background colour and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accent colour. Apply the same colour combination to all slides.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This presentation example uses MOD Dark Blue and Bright Blue, which are the standard DNO colours.</a:t>
            </a:r>
          </a:p>
        </p:txBody>
      </p:sp>
      <p:pic>
        <p:nvPicPr>
          <p:cNvPr id="10" name="Picture 9">
            <a:extLst>
              <a:ext uri="{FF2B5EF4-FFF2-40B4-BE49-F238E27FC236}">
                <a16:creationId xmlns:a16="http://schemas.microsoft.com/office/drawing/2014/main" id="{7E554097-2082-EB41-8A54-684A2A580BF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60000" y="5045396"/>
            <a:ext cx="1659993" cy="1093643"/>
          </a:xfrm>
          <a:prstGeom prst="rect">
            <a:avLst/>
          </a:prstGeom>
          <a:effectLst>
            <a:outerShdw blurRad="50800" dist="38100" dir="2700000" algn="tl" rotWithShape="0">
              <a:prstClr val="black">
                <a:alpha val="40000"/>
              </a:prstClr>
            </a:outerShdw>
          </a:effectLst>
        </p:spPr>
      </p:pic>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pic>
        <p:nvPicPr>
          <p:cNvPr id="3" name="Picture 2" descr="A picture containing timeline&#10;&#10;Description automatically generated">
            <a:extLst>
              <a:ext uri="{FF2B5EF4-FFF2-40B4-BE49-F238E27FC236}">
                <a16:creationId xmlns:a16="http://schemas.microsoft.com/office/drawing/2014/main" id="{1F56ABDB-E1A9-4185-9EF9-54E4941D73C7}"/>
              </a:ext>
            </a:extLst>
          </p:cNvPr>
          <p:cNvPicPr>
            <a:picLocks noChangeAspect="1"/>
          </p:cNvPicPr>
          <p:nvPr userDrawn="1"/>
        </p:nvPicPr>
        <p:blipFill>
          <a:blip r:embed="rId3"/>
          <a:stretch>
            <a:fillRect/>
          </a:stretch>
        </p:blipFill>
        <p:spPr>
          <a:xfrm>
            <a:off x="6394001" y="1046281"/>
            <a:ext cx="5437636" cy="4052770"/>
          </a:xfrm>
          <a:prstGeom prst="rect">
            <a:avLst/>
          </a:prstGeom>
        </p:spPr>
      </p:pic>
      <p:sp>
        <p:nvSpPr>
          <p:cNvPr id="16" name="TextBox 15">
            <a:extLst>
              <a:ext uri="{FF2B5EF4-FFF2-40B4-BE49-F238E27FC236}">
                <a16:creationId xmlns:a16="http://schemas.microsoft.com/office/drawing/2014/main" id="{4EC2565C-3CAF-4955-A497-A0F18D515D28}"/>
              </a:ext>
            </a:extLst>
          </p:cNvPr>
          <p:cNvSpPr txBox="1"/>
          <p:nvPr userDrawn="1"/>
        </p:nvSpPr>
        <p:spPr>
          <a:xfrm>
            <a:off x="2228922" y="5193970"/>
            <a:ext cx="8873274" cy="830997"/>
          </a:xfrm>
          <a:prstGeom prst="rect">
            <a:avLst/>
          </a:prstGeom>
          <a:noFill/>
        </p:spPr>
        <p:txBody>
          <a:bodyPr wrap="square">
            <a:spAutoFit/>
          </a:bodyPr>
          <a:lstStyle/>
          <a:p>
            <a:pPr>
              <a:lnSpc>
                <a:spcPct val="100000"/>
              </a:lnSpc>
              <a:spcAft>
                <a:spcPts val="0"/>
              </a:spcAft>
            </a:pPr>
            <a:r>
              <a:rPr lang="en-GB" sz="1600" b="0" kern="1200">
                <a:solidFill>
                  <a:srgbClr val="071D49"/>
                </a:solidFill>
                <a:effectLst/>
                <a:latin typeface="Arial" panose="020B0604020202020204" pitchFamily="34" charset="0"/>
                <a:ea typeface="+mn-ea"/>
                <a:cs typeface="Arial" panose="020B0604020202020204" pitchFamily="34" charset="0"/>
              </a:rPr>
              <a:t>The ‘Theme Colours’ you may find in various formatting menus (as seen in the image on the left) are from the MOD muted colour palette and should </a:t>
            </a:r>
            <a:r>
              <a:rPr lang="en-GB" sz="1600" b="1" kern="1200">
                <a:solidFill>
                  <a:srgbClr val="071D49"/>
                </a:solidFill>
                <a:effectLst/>
                <a:latin typeface="Arial" panose="020B0604020202020204" pitchFamily="34" charset="0"/>
                <a:ea typeface="+mn-ea"/>
                <a:cs typeface="Arial" panose="020B0604020202020204" pitchFamily="34" charset="0"/>
              </a:rPr>
              <a:t>only</a:t>
            </a:r>
            <a:r>
              <a:rPr lang="en-GB" sz="1600" b="0" kern="1200">
                <a:solidFill>
                  <a:srgbClr val="071D49"/>
                </a:solidFill>
                <a:effectLst/>
                <a:latin typeface="Arial" panose="020B0604020202020204" pitchFamily="34" charset="0"/>
                <a:ea typeface="+mn-ea"/>
                <a:cs typeface="Arial" panose="020B0604020202020204" pitchFamily="34" charset="0"/>
              </a:rPr>
              <a:t> be used for charts, graphs and SmartArt.</a:t>
            </a:r>
            <a:endParaRPr kumimoji="0" lang="en-GB" sz="1600" b="0" i="0" u="none" strike="noStrike" kern="1200" cap="none" spc="0" normalizeH="0" baseline="0" noProof="0">
              <a:ln>
                <a:noFill/>
              </a:ln>
              <a:solidFill>
                <a:srgbClr val="071D49"/>
              </a:solidFill>
              <a:effectLst/>
              <a:uLnTx/>
              <a:uFillTx/>
              <a:latin typeface="Arial" panose="020B0604020202020204" pitchFamily="34" charset="0"/>
              <a:ea typeface="+mn-ea"/>
              <a:cs typeface="Arial" panose="020B0604020202020204" pitchFamily="34" charset="0"/>
            </a:endParaRP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Presentation colours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474176930"/>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uidance slide: Foote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59999" y="1923304"/>
            <a:ext cx="10765201"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Don’t forget to change the presentation title and security marking in the footer at the bottom of your slides! You should also change the month and year in the footer of your chosen cover slide.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You don’t have to edit each slide footer manually. </a:t>
            </a:r>
            <a:r>
              <a:rPr lang="en-GB" sz="1600">
                <a:solidFill>
                  <a:srgbClr val="071D49"/>
                </a:solidFill>
              </a:rPr>
              <a:t>To change the footer for all slides at once, you can use the Find and Replace tool. To do this: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Click on the ‘Home’ tab.</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In the ‘Editing’ section (the furthest right part of the ‘Home’ tab), click ‘Replace’.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presentation title in the slide footers, type </a:t>
            </a:r>
            <a:r>
              <a:rPr lang="en-GB" sz="1600" b="1" i="1">
                <a:solidFill>
                  <a:srgbClr val="071D49"/>
                </a:solidFill>
              </a:rPr>
              <a:t>Presentation title goes here</a:t>
            </a:r>
            <a:r>
              <a:rPr lang="en-GB" sz="1600">
                <a:solidFill>
                  <a:srgbClr val="071D49"/>
                </a:solidFill>
              </a:rPr>
              <a:t> in the top box, and the title you want to use in the bottom box, then click ‘Replace all’.</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security marking in the slide footers, type </a:t>
            </a:r>
            <a:r>
              <a:rPr lang="en-GB" sz="1600" b="1" i="1">
                <a:solidFill>
                  <a:srgbClr val="071D49"/>
                </a:solidFill>
              </a:rPr>
              <a:t>[OFFICIAL]</a:t>
            </a:r>
            <a:r>
              <a:rPr lang="en-GB" sz="1600" b="0" i="0">
                <a:solidFill>
                  <a:srgbClr val="071D49"/>
                </a:solidFill>
              </a:rPr>
              <a:t> in the top box, and the new security marking in the bottom box, then click ‘Replace all’.</a:t>
            </a:r>
            <a:endParaRPr lang="en-GB" sz="1600">
              <a:solidFill>
                <a:srgbClr val="071D49"/>
              </a:solidFill>
            </a:endParaRPr>
          </a:p>
        </p:txBody>
      </p:sp>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196637"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Slide footers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2659195023"/>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uidance slide: Quote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Quote slide</a:t>
            </a:r>
            <a:br>
              <a:rPr lang="en-GB"/>
            </a:br>
            <a:r>
              <a:rPr lang="en-GB" sz="2800">
                <a:solidFill>
                  <a:srgbClr val="1EB3E5"/>
                </a:solidFill>
              </a:rPr>
              <a:t>Formatting guide</a:t>
            </a:r>
            <a:endParaRPr lang="en-GB">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1758950"/>
            <a:ext cx="11374800" cy="4170372"/>
          </a:xfrm>
          <a:prstGeom prst="rect">
            <a:avLst/>
          </a:prstGeom>
          <a:noFill/>
        </p:spPr>
        <p:txBody>
          <a:bodyPr wrap="square">
            <a:spAutoFit/>
          </a:bodyPr>
          <a:lstStyle/>
          <a:p>
            <a:pPr>
              <a:spcAft>
                <a:spcPts val="600"/>
              </a:spcAft>
            </a:pPr>
            <a:r>
              <a:rPr lang="en-GB" sz="1600">
                <a:solidFill>
                  <a:srgbClr val="071D49"/>
                </a:solidFill>
              </a:rPr>
              <a:t>The following slides are the place to add a relevant quote from a key person to your presentation, if you have one. You can choose between a white background and a dark blue background. The first two slides are for short quotes, while the second two slides are for longer quotes with key terms highlighted.</a:t>
            </a:r>
          </a:p>
          <a:p>
            <a:pPr>
              <a:spcAft>
                <a:spcPts val="600"/>
              </a:spcAft>
            </a:pPr>
            <a:r>
              <a:rPr lang="en-GB" sz="1600">
                <a:solidFill>
                  <a:srgbClr val="071D49"/>
                </a:solidFill>
              </a:rPr>
              <a:t>You should replace the text in the box with your quote. Don’t forget to use quotation marks! You can also change the person’s name and title in the box underneath it.</a:t>
            </a:r>
          </a:p>
          <a:p>
            <a:pPr>
              <a:spcAft>
                <a:spcPts val="600"/>
              </a:spcAft>
            </a:pPr>
            <a:r>
              <a:rPr lang="en-GB" sz="1600">
                <a:solidFill>
                  <a:srgbClr val="071D49"/>
                </a:solidFill>
              </a:rPr>
              <a:t>To change the photo in the circle, right-click on it and select ‘Format Shape’. After this, you need to:</a:t>
            </a:r>
          </a:p>
          <a:p>
            <a:pPr marL="285750" indent="-285750">
              <a:buFont typeface="Arial" panose="020B0604020202020204" pitchFamily="34" charset="0"/>
              <a:buChar char="•"/>
            </a:pPr>
            <a:r>
              <a:rPr lang="en-GB" sz="1600">
                <a:solidFill>
                  <a:srgbClr val="071D49"/>
                </a:solidFill>
              </a:rPr>
              <a:t>Click on the paint bucket icon (Fill).</a:t>
            </a:r>
          </a:p>
          <a:p>
            <a:pPr marL="285750" indent="-285750">
              <a:buFont typeface="Arial" panose="020B0604020202020204" pitchFamily="34" charset="0"/>
              <a:buChar char="•"/>
            </a:pPr>
            <a:r>
              <a:rPr lang="en-GB" sz="1600">
                <a:solidFill>
                  <a:srgbClr val="071D49"/>
                </a:solidFill>
              </a:rPr>
              <a:t>Select ‘Picture or texture fill’ and click ‘Insert’.</a:t>
            </a:r>
          </a:p>
          <a:p>
            <a:pPr marL="285750" indent="-285750">
              <a:buFont typeface="Arial" panose="020B0604020202020204" pitchFamily="34" charset="0"/>
              <a:buChar char="•"/>
            </a:pPr>
            <a:r>
              <a:rPr lang="en-GB" sz="1600">
                <a:solidFill>
                  <a:srgbClr val="071D49"/>
                </a:solidFill>
              </a:rPr>
              <a:t>In the dialog box that appears, select ‘From a file’.</a:t>
            </a:r>
          </a:p>
          <a:p>
            <a:pPr marL="285750" indent="-285750">
              <a:spcAft>
                <a:spcPts val="600"/>
              </a:spcAft>
              <a:buFont typeface="Arial" panose="020B0604020202020204" pitchFamily="34" charset="0"/>
              <a:buChar char="•"/>
            </a:pPr>
            <a:r>
              <a:rPr lang="en-GB" sz="1600">
                <a:solidFill>
                  <a:srgbClr val="071D49"/>
                </a:solidFill>
              </a:rPr>
              <a:t>Browse for the picture you want to use, click on it, and press ‘Insert’.</a:t>
            </a:r>
          </a:p>
          <a:p>
            <a:pPr>
              <a:spcAft>
                <a:spcPts val="600"/>
              </a:spcAft>
            </a:pPr>
            <a:r>
              <a:rPr lang="en-GB" sz="1600">
                <a:solidFill>
                  <a:srgbClr val="071D49"/>
                </a:solidFill>
              </a:rPr>
              <a:t>If the picture looks stretched, you can easily fix it:</a:t>
            </a:r>
          </a:p>
          <a:p>
            <a:pPr marL="285750" indent="-285750">
              <a:buFont typeface="Arial" panose="020B0604020202020204" pitchFamily="34" charset="0"/>
              <a:buChar char="•"/>
            </a:pPr>
            <a:r>
              <a:rPr lang="en-GB" sz="1600">
                <a:solidFill>
                  <a:srgbClr val="071D49"/>
                </a:solidFill>
              </a:rPr>
              <a:t>Click on the picture, then the ‘Picture Format’ tab (the tab furthest to the right at the top of the screen).</a:t>
            </a:r>
          </a:p>
          <a:p>
            <a:pPr marL="285750" indent="-285750">
              <a:buFont typeface="Arial" panose="020B0604020202020204" pitchFamily="34" charset="0"/>
              <a:buChar char="•"/>
            </a:pPr>
            <a:r>
              <a:rPr lang="en-GB" sz="1600">
                <a:solidFill>
                  <a:srgbClr val="071D49"/>
                </a:solidFill>
              </a:rPr>
              <a:t>Click the ‘Crop’ icon.</a:t>
            </a:r>
          </a:p>
          <a:p>
            <a:pPr marL="285750" indent="-285750">
              <a:buFont typeface="Arial" panose="020B0604020202020204" pitchFamily="34" charset="0"/>
              <a:buChar char="•"/>
            </a:pPr>
            <a:r>
              <a:rPr lang="en-GB" sz="1600">
                <a:solidFill>
                  <a:srgbClr val="071D49"/>
                </a:solidFill>
              </a:rPr>
              <a:t>Drag the white circles (not the black lines) to resize the picture without affecting the size or shape of the circle.</a:t>
            </a:r>
          </a:p>
          <a:p>
            <a:pPr marL="285750" indent="-285750">
              <a:buFont typeface="Arial" panose="020B0604020202020204" pitchFamily="34" charset="0"/>
              <a:buChar char="•"/>
            </a:pPr>
            <a:r>
              <a:rPr lang="en-GB" sz="1600">
                <a:solidFill>
                  <a:srgbClr val="071D49"/>
                </a:solidFill>
              </a:rPr>
              <a:t>You can reposition the picture within the circle by clicking and dragging.</a:t>
            </a:r>
          </a:p>
        </p:txBody>
      </p:sp>
    </p:spTree>
    <p:extLst>
      <p:ext uri="{BB962C8B-B14F-4D97-AF65-F5344CB8AC3E}">
        <p14:creationId xmlns:p14="http://schemas.microsoft.com/office/powerpoint/2010/main" val="3639115507"/>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1 columnHeader" descr=" ">
            <a:extLst>
              <a:ext uri="{FF2B5EF4-FFF2-40B4-BE49-F238E27FC236}">
                <a16:creationId xmlns:a16="http://schemas.microsoft.com/office/drawing/2014/main" id="{12F4B7C3-3B1F-6380-9062-8EE95EE4260E}"/>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1 columnFooter" descr=" ">
            <a:extLst>
              <a:ext uri="{FF2B5EF4-FFF2-40B4-BE49-F238E27FC236}">
                <a16:creationId xmlns:a16="http://schemas.microsoft.com/office/drawing/2014/main" id="{732468C4-0D0E-443B-D898-9CC6C6C33D32}"/>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195274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2 columnsHeader" descr=" ">
            <a:extLst>
              <a:ext uri="{FF2B5EF4-FFF2-40B4-BE49-F238E27FC236}">
                <a16:creationId xmlns:a16="http://schemas.microsoft.com/office/drawing/2014/main" id="{68CC7ED7-BA03-E691-80FE-EF420CD38C9A}"/>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2 columnsFooter" descr=" ">
            <a:extLst>
              <a:ext uri="{FF2B5EF4-FFF2-40B4-BE49-F238E27FC236}">
                <a16:creationId xmlns:a16="http://schemas.microsoft.com/office/drawing/2014/main" id="{846C41E0-0A78-F857-4BE8-6B62E866304D}"/>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965060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and image slide: Box imageHeader" descr=" ">
            <a:extLst>
              <a:ext uri="{FF2B5EF4-FFF2-40B4-BE49-F238E27FC236}">
                <a16:creationId xmlns:a16="http://schemas.microsoft.com/office/drawing/2014/main" id="{0F40C814-2A23-9578-2534-9D5256DFDD78}"/>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and image slide: Box imageFooter" descr=" ">
            <a:extLst>
              <a:ext uri="{FF2B5EF4-FFF2-40B4-BE49-F238E27FC236}">
                <a16:creationId xmlns:a16="http://schemas.microsoft.com/office/drawing/2014/main" id="{179F4808-B01E-9A73-2CBE-B995CBBA04BB}"/>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085887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slide">
    <p:bg>
      <p:bgPr>
        <a:solidFill>
          <a:srgbClr val="33466E"/>
        </a:solidFill>
        <a:effectLst/>
      </p:bgPr>
    </p:bg>
    <p:spTree>
      <p:nvGrpSpPr>
        <p:cNvPr id="1" name=""/>
        <p:cNvGrpSpPr/>
        <p:nvPr/>
      </p:nvGrpSpPr>
      <p:grpSpPr>
        <a:xfrm>
          <a:off x="0" y="0"/>
          <a:ext cx="0" cy="0"/>
          <a:chOff x="0" y="0"/>
          <a:chExt cx="0" cy="0"/>
        </a:xfrm>
      </p:grpSpPr>
      <p:sp>
        <p:nvSpPr>
          <p:cNvPr id="5" name="Footer Placeholder 6">
            <a:extLst>
              <a:ext uri="{FF2B5EF4-FFF2-40B4-BE49-F238E27FC236}">
                <a16:creationId xmlns:a16="http://schemas.microsoft.com/office/drawing/2014/main" id="{C504CFB1-3231-4178-ABB0-BF331DB0BEAA}"/>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Slide Number Placeholder 1">
            <a:extLst>
              <a:ext uri="{FF2B5EF4-FFF2-40B4-BE49-F238E27FC236}">
                <a16:creationId xmlns:a16="http://schemas.microsoft.com/office/drawing/2014/main" id="{A71DA89B-A3B2-432A-BBB4-ABCE4543C5E4}"/>
              </a:ext>
            </a:extLst>
          </p:cNvPr>
          <p:cNvSpPr>
            <a:spLocks noGrp="1"/>
          </p:cNvSpPr>
          <p:nvPr>
            <p:ph type="sldNum" sz="quarter" idx="14"/>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3" name="Isosceles Triangle 1">
            <a:extLst>
              <a:ext uri="{FF2B5EF4-FFF2-40B4-BE49-F238E27FC236}">
                <a16:creationId xmlns:a16="http://schemas.microsoft.com/office/drawing/2014/main" id="{294189F0-8C4E-C625-0696-58C706C5D0D0}"/>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5">
            <a:extLst>
              <a:ext uri="{FF2B5EF4-FFF2-40B4-BE49-F238E27FC236}">
                <a16:creationId xmlns:a16="http://schemas.microsoft.com/office/drawing/2014/main" id="{6FF3DA0F-F09C-C709-3684-EF9B9F8C4C2B}"/>
              </a:ext>
            </a:extLst>
          </p:cNvPr>
          <p:cNvSpPr>
            <a:spLocks/>
          </p:cNvSpPr>
          <p:nvPr userDrawn="1"/>
        </p:nvSpPr>
        <p:spPr bwMode="auto">
          <a:xfrm flipH="1" flipV="1">
            <a:off x="2288487" y="-22276"/>
            <a:ext cx="9929441" cy="5392351"/>
          </a:xfrm>
          <a:custGeom>
            <a:avLst/>
            <a:gdLst>
              <a:gd name="T0" fmla="*/ 2672 w 2740"/>
              <a:gd name="T1" fmla="*/ 0 h 2739"/>
              <a:gd name="T2" fmla="*/ 1779 w 2740"/>
              <a:gd name="T3" fmla="*/ 0 h 2739"/>
              <a:gd name="T4" fmla="*/ 1731 w 2740"/>
              <a:gd name="T5" fmla="*/ 19 h 2739"/>
              <a:gd name="T6" fmla="*/ 0 w 2740"/>
              <a:gd name="T7" fmla="*/ 1750 h 2739"/>
              <a:gd name="T8" fmla="*/ 990 w 2740"/>
              <a:gd name="T9" fmla="*/ 2739 h 2739"/>
              <a:gd name="T10" fmla="*/ 1563 w 2740"/>
              <a:gd name="T11" fmla="*/ 2164 h 2739"/>
              <a:gd name="T12" fmla="*/ 1565 w 2740"/>
              <a:gd name="T13" fmla="*/ 2166 h 2739"/>
              <a:gd name="T14" fmla="*/ 2720 w 2740"/>
              <a:gd name="T15" fmla="*/ 1008 h 2739"/>
              <a:gd name="T16" fmla="*/ 2740 w 2740"/>
              <a:gd name="T17" fmla="*/ 960 h 2739"/>
              <a:gd name="T18" fmla="*/ 2740 w 2740"/>
              <a:gd name="T19" fmla="*/ 68 h 2739"/>
              <a:gd name="T20" fmla="*/ 2672 w 2740"/>
              <a:gd name="T21" fmla="*/ 0 h 2739"/>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1 w 10001"/>
              <a:gd name="connsiteY4" fmla="*/ 6574 h 10185"/>
              <a:gd name="connsiteX5" fmla="*/ 3614 w 10001"/>
              <a:gd name="connsiteY5" fmla="*/ 10185 h 10185"/>
              <a:gd name="connsiteX6" fmla="*/ 5705 w 10001"/>
              <a:gd name="connsiteY6" fmla="*/ 8086 h 10185"/>
              <a:gd name="connsiteX7" fmla="*/ 5713 w 10001"/>
              <a:gd name="connsiteY7" fmla="*/ 8093 h 10185"/>
              <a:gd name="connsiteX8" fmla="*/ 9928 w 10001"/>
              <a:gd name="connsiteY8" fmla="*/ 3865 h 10185"/>
              <a:gd name="connsiteX9" fmla="*/ 10001 w 10001"/>
              <a:gd name="connsiteY9" fmla="*/ 3690 h 10185"/>
              <a:gd name="connsiteX10" fmla="*/ 10001 w 10001"/>
              <a:gd name="connsiteY10" fmla="*/ 433 h 10185"/>
              <a:gd name="connsiteX11" fmla="*/ 9753 w 10001"/>
              <a:gd name="connsiteY11" fmla="*/ 185 h 10185"/>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3205 w 10001"/>
              <a:gd name="connsiteY4" fmla="*/ 3363 h 10185"/>
              <a:gd name="connsiteX5" fmla="*/ 1 w 10001"/>
              <a:gd name="connsiteY5" fmla="*/ 6574 h 10185"/>
              <a:gd name="connsiteX6" fmla="*/ 3614 w 10001"/>
              <a:gd name="connsiteY6" fmla="*/ 10185 h 10185"/>
              <a:gd name="connsiteX7" fmla="*/ 5705 w 10001"/>
              <a:gd name="connsiteY7" fmla="*/ 8086 h 10185"/>
              <a:gd name="connsiteX8" fmla="*/ 5713 w 10001"/>
              <a:gd name="connsiteY8" fmla="*/ 8093 h 10185"/>
              <a:gd name="connsiteX9" fmla="*/ 9928 w 10001"/>
              <a:gd name="connsiteY9" fmla="*/ 3865 h 10185"/>
              <a:gd name="connsiteX10" fmla="*/ 10001 w 10001"/>
              <a:gd name="connsiteY10" fmla="*/ 3690 h 10185"/>
              <a:gd name="connsiteX11" fmla="*/ 10001 w 10001"/>
              <a:gd name="connsiteY11" fmla="*/ 433 h 10185"/>
              <a:gd name="connsiteX12" fmla="*/ 9753 w 10001"/>
              <a:gd name="connsiteY12" fmla="*/ 185 h 10185"/>
              <a:gd name="connsiteX0" fmla="*/ 9753 w 10001"/>
              <a:gd name="connsiteY0" fmla="*/ 185 h 10210"/>
              <a:gd name="connsiteX1" fmla="*/ 6494 w 10001"/>
              <a:gd name="connsiteY1" fmla="*/ 185 h 10210"/>
              <a:gd name="connsiteX2" fmla="*/ 6319 w 10001"/>
              <a:gd name="connsiteY2" fmla="*/ 254 h 10210"/>
              <a:gd name="connsiteX3" fmla="*/ 3205 w 10001"/>
              <a:gd name="connsiteY3" fmla="*/ 3363 h 10210"/>
              <a:gd name="connsiteX4" fmla="*/ 3205 w 10001"/>
              <a:gd name="connsiteY4" fmla="*/ 3363 h 10210"/>
              <a:gd name="connsiteX5" fmla="*/ 1 w 10001"/>
              <a:gd name="connsiteY5" fmla="*/ 6574 h 10210"/>
              <a:gd name="connsiteX6" fmla="*/ 3614 w 10001"/>
              <a:gd name="connsiteY6" fmla="*/ 10185 h 10210"/>
              <a:gd name="connsiteX7" fmla="*/ 5705 w 10001"/>
              <a:gd name="connsiteY7" fmla="*/ 8086 h 10210"/>
              <a:gd name="connsiteX8" fmla="*/ 5713 w 10001"/>
              <a:gd name="connsiteY8" fmla="*/ 8093 h 10210"/>
              <a:gd name="connsiteX9" fmla="*/ 9928 w 10001"/>
              <a:gd name="connsiteY9" fmla="*/ 3865 h 10210"/>
              <a:gd name="connsiteX10" fmla="*/ 10001 w 10001"/>
              <a:gd name="connsiteY10" fmla="*/ 3690 h 10210"/>
              <a:gd name="connsiteX11" fmla="*/ 10001 w 10001"/>
              <a:gd name="connsiteY11" fmla="*/ 433 h 10210"/>
              <a:gd name="connsiteX12" fmla="*/ 9753 w 10001"/>
              <a:gd name="connsiteY12" fmla="*/ 185 h 10210"/>
              <a:gd name="connsiteX0" fmla="*/ 6548 w 6796"/>
              <a:gd name="connsiteY0" fmla="*/ 185 h 10353"/>
              <a:gd name="connsiteX1" fmla="*/ 3289 w 6796"/>
              <a:gd name="connsiteY1" fmla="*/ 185 h 10353"/>
              <a:gd name="connsiteX2" fmla="*/ 3114 w 6796"/>
              <a:gd name="connsiteY2" fmla="*/ 254 h 10353"/>
              <a:gd name="connsiteX3" fmla="*/ 0 w 6796"/>
              <a:gd name="connsiteY3" fmla="*/ 3363 h 10353"/>
              <a:gd name="connsiteX4" fmla="*/ 0 w 6796"/>
              <a:gd name="connsiteY4" fmla="*/ 3363 h 10353"/>
              <a:gd name="connsiteX5" fmla="*/ 409 w 6796"/>
              <a:gd name="connsiteY5" fmla="*/ 10185 h 10353"/>
              <a:gd name="connsiteX6" fmla="*/ 2500 w 6796"/>
              <a:gd name="connsiteY6" fmla="*/ 8086 h 10353"/>
              <a:gd name="connsiteX7" fmla="*/ 2508 w 6796"/>
              <a:gd name="connsiteY7" fmla="*/ 8093 h 10353"/>
              <a:gd name="connsiteX8" fmla="*/ 6723 w 6796"/>
              <a:gd name="connsiteY8" fmla="*/ 3865 h 10353"/>
              <a:gd name="connsiteX9" fmla="*/ 6796 w 6796"/>
              <a:gd name="connsiteY9" fmla="*/ 3690 h 10353"/>
              <a:gd name="connsiteX10" fmla="*/ 6796 w 6796"/>
              <a:gd name="connsiteY10" fmla="*/ 433 h 10353"/>
              <a:gd name="connsiteX11" fmla="*/ 6548 w 6796"/>
              <a:gd name="connsiteY11" fmla="*/ 185 h 10353"/>
              <a:gd name="connsiteX0" fmla="*/ 9635 w 10000"/>
              <a:gd name="connsiteY0" fmla="*/ 180 h 7818"/>
              <a:gd name="connsiteX1" fmla="*/ 4840 w 10000"/>
              <a:gd name="connsiteY1" fmla="*/ 180 h 7818"/>
              <a:gd name="connsiteX2" fmla="*/ 4582 w 10000"/>
              <a:gd name="connsiteY2" fmla="*/ 246 h 7818"/>
              <a:gd name="connsiteX3" fmla="*/ 0 w 10000"/>
              <a:gd name="connsiteY3" fmla="*/ 3249 h 7818"/>
              <a:gd name="connsiteX4" fmla="*/ 0 w 10000"/>
              <a:gd name="connsiteY4" fmla="*/ 3249 h 7818"/>
              <a:gd name="connsiteX5" fmla="*/ 3679 w 10000"/>
              <a:gd name="connsiteY5" fmla="*/ 7811 h 7818"/>
              <a:gd name="connsiteX6" fmla="*/ 3690 w 10000"/>
              <a:gd name="connsiteY6" fmla="*/ 7818 h 7818"/>
              <a:gd name="connsiteX7" fmla="*/ 9893 w 10000"/>
              <a:gd name="connsiteY7" fmla="*/ 3734 h 7818"/>
              <a:gd name="connsiteX8" fmla="*/ 10000 w 10000"/>
              <a:gd name="connsiteY8" fmla="*/ 3565 h 7818"/>
              <a:gd name="connsiteX9" fmla="*/ 10000 w 10000"/>
              <a:gd name="connsiteY9" fmla="*/ 419 h 7818"/>
              <a:gd name="connsiteX10" fmla="*/ 9635 w 10000"/>
              <a:gd name="connsiteY10" fmla="*/ 180 h 7818"/>
              <a:gd name="connsiteX0" fmla="*/ 9635 w 10390"/>
              <a:gd name="connsiteY0" fmla="*/ 230 h 9992"/>
              <a:gd name="connsiteX1" fmla="*/ 4840 w 10390"/>
              <a:gd name="connsiteY1" fmla="*/ 230 h 9992"/>
              <a:gd name="connsiteX2" fmla="*/ 4582 w 10390"/>
              <a:gd name="connsiteY2" fmla="*/ 315 h 9992"/>
              <a:gd name="connsiteX3" fmla="*/ 0 w 10390"/>
              <a:gd name="connsiteY3" fmla="*/ 4156 h 9992"/>
              <a:gd name="connsiteX4" fmla="*/ 0 w 10390"/>
              <a:gd name="connsiteY4" fmla="*/ 4156 h 9992"/>
              <a:gd name="connsiteX5" fmla="*/ 3679 w 10390"/>
              <a:gd name="connsiteY5" fmla="*/ 9991 h 9992"/>
              <a:gd name="connsiteX6" fmla="*/ 9893 w 10390"/>
              <a:gd name="connsiteY6" fmla="*/ 4776 h 9992"/>
              <a:gd name="connsiteX7" fmla="*/ 10000 w 10390"/>
              <a:gd name="connsiteY7" fmla="*/ 4560 h 9992"/>
              <a:gd name="connsiteX8" fmla="*/ 10000 w 10390"/>
              <a:gd name="connsiteY8" fmla="*/ 536 h 9992"/>
              <a:gd name="connsiteX9" fmla="*/ 9635 w 10390"/>
              <a:gd name="connsiteY9" fmla="*/ 230 h 9992"/>
              <a:gd name="connsiteX0" fmla="*/ 9273 w 10000"/>
              <a:gd name="connsiteY0" fmla="*/ 230 h 4780"/>
              <a:gd name="connsiteX1" fmla="*/ 4658 w 10000"/>
              <a:gd name="connsiteY1" fmla="*/ 230 h 4780"/>
              <a:gd name="connsiteX2" fmla="*/ 4410 w 10000"/>
              <a:gd name="connsiteY2" fmla="*/ 315 h 4780"/>
              <a:gd name="connsiteX3" fmla="*/ 0 w 10000"/>
              <a:gd name="connsiteY3" fmla="*/ 4159 h 4780"/>
              <a:gd name="connsiteX4" fmla="*/ 0 w 10000"/>
              <a:gd name="connsiteY4" fmla="*/ 4159 h 4780"/>
              <a:gd name="connsiteX5" fmla="*/ 9522 w 10000"/>
              <a:gd name="connsiteY5" fmla="*/ 4780 h 4780"/>
              <a:gd name="connsiteX6" fmla="*/ 9625 w 10000"/>
              <a:gd name="connsiteY6" fmla="*/ 4564 h 4780"/>
              <a:gd name="connsiteX7" fmla="*/ 9625 w 10000"/>
              <a:gd name="connsiteY7" fmla="*/ 536 h 4780"/>
              <a:gd name="connsiteX8" fmla="*/ 9273 w 10000"/>
              <a:gd name="connsiteY8" fmla="*/ 230 h 4780"/>
              <a:gd name="connsiteX0" fmla="*/ 9273 w 9625"/>
              <a:gd name="connsiteY0" fmla="*/ 481 h 9548"/>
              <a:gd name="connsiteX1" fmla="*/ 4658 w 9625"/>
              <a:gd name="connsiteY1" fmla="*/ 481 h 9548"/>
              <a:gd name="connsiteX2" fmla="*/ 4410 w 9625"/>
              <a:gd name="connsiteY2" fmla="*/ 659 h 9548"/>
              <a:gd name="connsiteX3" fmla="*/ 0 w 9625"/>
              <a:gd name="connsiteY3" fmla="*/ 8701 h 9548"/>
              <a:gd name="connsiteX4" fmla="*/ 0 w 9625"/>
              <a:gd name="connsiteY4" fmla="*/ 8701 h 9548"/>
              <a:gd name="connsiteX5" fmla="*/ 9625 w 9625"/>
              <a:gd name="connsiteY5" fmla="*/ 9548 h 9548"/>
              <a:gd name="connsiteX6" fmla="*/ 9625 w 9625"/>
              <a:gd name="connsiteY6" fmla="*/ 1121 h 9548"/>
              <a:gd name="connsiteX7" fmla="*/ 9273 w 9625"/>
              <a:gd name="connsiteY7" fmla="*/ 481 h 9548"/>
              <a:gd name="connsiteX0" fmla="*/ 9634 w 10000"/>
              <a:gd name="connsiteY0" fmla="*/ 497 h 9993"/>
              <a:gd name="connsiteX1" fmla="*/ 4839 w 10000"/>
              <a:gd name="connsiteY1" fmla="*/ 497 h 9993"/>
              <a:gd name="connsiteX2" fmla="*/ 4582 w 10000"/>
              <a:gd name="connsiteY2" fmla="*/ 683 h 9993"/>
              <a:gd name="connsiteX3" fmla="*/ 0 w 10000"/>
              <a:gd name="connsiteY3" fmla="*/ 9106 h 9993"/>
              <a:gd name="connsiteX4" fmla="*/ 0 w 10000"/>
              <a:gd name="connsiteY4" fmla="*/ 9106 h 9993"/>
              <a:gd name="connsiteX5" fmla="*/ 10000 w 10000"/>
              <a:gd name="connsiteY5" fmla="*/ 9993 h 9993"/>
              <a:gd name="connsiteX6" fmla="*/ 10000 w 10000"/>
              <a:gd name="connsiteY6" fmla="*/ 1167 h 9993"/>
              <a:gd name="connsiteX7" fmla="*/ 9634 w 10000"/>
              <a:gd name="connsiteY7" fmla="*/ 497 h 9993"/>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0 h 9503"/>
              <a:gd name="connsiteX1" fmla="*/ 4839 w 10000"/>
              <a:gd name="connsiteY1" fmla="*/ 0 h 9503"/>
              <a:gd name="connsiteX2" fmla="*/ 4582 w 10000"/>
              <a:gd name="connsiteY2" fmla="*/ 186 h 9503"/>
              <a:gd name="connsiteX3" fmla="*/ 0 w 10000"/>
              <a:gd name="connsiteY3" fmla="*/ 8615 h 9503"/>
              <a:gd name="connsiteX4" fmla="*/ 0 w 10000"/>
              <a:gd name="connsiteY4" fmla="*/ 8615 h 9503"/>
              <a:gd name="connsiteX5" fmla="*/ 10000 w 10000"/>
              <a:gd name="connsiteY5" fmla="*/ 9503 h 9503"/>
              <a:gd name="connsiteX6" fmla="*/ 10000 w 10000"/>
              <a:gd name="connsiteY6" fmla="*/ 671 h 9503"/>
              <a:gd name="connsiteX7" fmla="*/ 9634 w 10000"/>
              <a:gd name="connsiteY7" fmla="*/ 0 h 9503"/>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9093"/>
              <a:gd name="connsiteX1" fmla="*/ 4839 w 10000"/>
              <a:gd name="connsiteY1" fmla="*/ 0 h 9093"/>
              <a:gd name="connsiteX2" fmla="*/ 4582 w 10000"/>
              <a:gd name="connsiteY2" fmla="*/ 196 h 9093"/>
              <a:gd name="connsiteX3" fmla="*/ 0 w 10000"/>
              <a:gd name="connsiteY3" fmla="*/ 9066 h 9093"/>
              <a:gd name="connsiteX4" fmla="*/ 0 w 10000"/>
              <a:gd name="connsiteY4" fmla="*/ 9066 h 9093"/>
              <a:gd name="connsiteX5" fmla="*/ 10000 w 10000"/>
              <a:gd name="connsiteY5" fmla="*/ 9093 h 9093"/>
              <a:gd name="connsiteX6" fmla="*/ 10000 w 10000"/>
              <a:gd name="connsiteY6" fmla="*/ 706 h 9093"/>
              <a:gd name="connsiteX7" fmla="*/ 9634 w 10000"/>
              <a:gd name="connsiteY7" fmla="*/ 0 h 9093"/>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10000 w 10000"/>
              <a:gd name="connsiteY5" fmla="*/ 10000 h 10000"/>
              <a:gd name="connsiteX6" fmla="*/ 10000 w 10000"/>
              <a:gd name="connsiteY6" fmla="*/ 77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10000 w 10000"/>
              <a:gd name="connsiteY6" fmla="*/ 10000 h 10000"/>
              <a:gd name="connsiteX7" fmla="*/ 10000 w 10000"/>
              <a:gd name="connsiteY7" fmla="*/ 776 h 10000"/>
              <a:gd name="connsiteX8" fmla="*/ 9634 w 10000"/>
              <a:gd name="connsiteY8"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0 w 10000"/>
              <a:gd name="connsiteY5" fmla="*/ 9970 h 10000"/>
              <a:gd name="connsiteX6" fmla="*/ 2122 w 10000"/>
              <a:gd name="connsiteY6" fmla="*/ 9970 h 10000"/>
              <a:gd name="connsiteX7" fmla="*/ 2122 w 10000"/>
              <a:gd name="connsiteY7" fmla="*/ 9970 h 10000"/>
              <a:gd name="connsiteX8" fmla="*/ 10000 w 10000"/>
              <a:gd name="connsiteY8" fmla="*/ 10000 h 10000"/>
              <a:gd name="connsiteX9" fmla="*/ 10000 w 10000"/>
              <a:gd name="connsiteY9" fmla="*/ 776 h 10000"/>
              <a:gd name="connsiteX10" fmla="*/ 9634 w 10000"/>
              <a:gd name="connsiteY10"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7512 w 7878"/>
              <a:gd name="connsiteY0" fmla="*/ 0 h 10000"/>
              <a:gd name="connsiteX1" fmla="*/ 2717 w 7878"/>
              <a:gd name="connsiteY1" fmla="*/ 0 h 10000"/>
              <a:gd name="connsiteX2" fmla="*/ 2460 w 7878"/>
              <a:gd name="connsiteY2" fmla="*/ 216 h 10000"/>
              <a:gd name="connsiteX3" fmla="*/ 7 w 7878"/>
              <a:gd name="connsiteY3" fmla="*/ 5469 h 10000"/>
              <a:gd name="connsiteX4" fmla="*/ 0 w 7878"/>
              <a:gd name="connsiteY4" fmla="*/ 9970 h 10000"/>
              <a:gd name="connsiteX5" fmla="*/ 0 w 7878"/>
              <a:gd name="connsiteY5" fmla="*/ 9970 h 10000"/>
              <a:gd name="connsiteX6" fmla="*/ 7878 w 7878"/>
              <a:gd name="connsiteY6" fmla="*/ 10000 h 10000"/>
              <a:gd name="connsiteX7" fmla="*/ 7878 w 7878"/>
              <a:gd name="connsiteY7" fmla="*/ 776 h 10000"/>
              <a:gd name="connsiteX8" fmla="*/ 7512 w 7878"/>
              <a:gd name="connsiteY8" fmla="*/ 0 h 10000"/>
              <a:gd name="connsiteX0" fmla="*/ 9535 w 10045"/>
              <a:gd name="connsiteY0" fmla="*/ 0 h 9970"/>
              <a:gd name="connsiteX1" fmla="*/ 3449 w 10045"/>
              <a:gd name="connsiteY1" fmla="*/ 0 h 9970"/>
              <a:gd name="connsiteX2" fmla="*/ 3123 w 10045"/>
              <a:gd name="connsiteY2" fmla="*/ 216 h 9970"/>
              <a:gd name="connsiteX3" fmla="*/ 9 w 10045"/>
              <a:gd name="connsiteY3" fmla="*/ 5469 h 9970"/>
              <a:gd name="connsiteX4" fmla="*/ 0 w 10045"/>
              <a:gd name="connsiteY4" fmla="*/ 9970 h 9970"/>
              <a:gd name="connsiteX5" fmla="*/ 0 w 10045"/>
              <a:gd name="connsiteY5" fmla="*/ 9970 h 9970"/>
              <a:gd name="connsiteX6" fmla="*/ 10045 w 10045"/>
              <a:gd name="connsiteY6" fmla="*/ 9955 h 9970"/>
              <a:gd name="connsiteX7" fmla="*/ 10000 w 10045"/>
              <a:gd name="connsiteY7" fmla="*/ 776 h 9970"/>
              <a:gd name="connsiteX8" fmla="*/ 9535 w 10045"/>
              <a:gd name="connsiteY8" fmla="*/ 0 h 9970"/>
              <a:gd name="connsiteX0" fmla="*/ 9492 w 10000"/>
              <a:gd name="connsiteY0" fmla="*/ 0 h 10000"/>
              <a:gd name="connsiteX1" fmla="*/ 3434 w 10000"/>
              <a:gd name="connsiteY1" fmla="*/ 0 h 10000"/>
              <a:gd name="connsiteX2" fmla="*/ 3109 w 10000"/>
              <a:gd name="connsiteY2" fmla="*/ 217 h 10000"/>
              <a:gd name="connsiteX3" fmla="*/ 9 w 10000"/>
              <a:gd name="connsiteY3" fmla="*/ 5485 h 10000"/>
              <a:gd name="connsiteX4" fmla="*/ 0 w 10000"/>
              <a:gd name="connsiteY4" fmla="*/ 10000 h 10000"/>
              <a:gd name="connsiteX5" fmla="*/ 0 w 10000"/>
              <a:gd name="connsiteY5" fmla="*/ 10000 h 10000"/>
              <a:gd name="connsiteX6" fmla="*/ 10000 w 10000"/>
              <a:gd name="connsiteY6" fmla="*/ 9985 h 10000"/>
              <a:gd name="connsiteX7" fmla="*/ 9955 w 10000"/>
              <a:gd name="connsiteY7" fmla="*/ 778 h 10000"/>
              <a:gd name="connsiteX8" fmla="*/ 9492 w 10000"/>
              <a:gd name="connsiteY8" fmla="*/ 0 h 10000"/>
              <a:gd name="connsiteX0" fmla="*/ 9492 w 9991"/>
              <a:gd name="connsiteY0" fmla="*/ 0 h 10000"/>
              <a:gd name="connsiteX1" fmla="*/ 3434 w 9991"/>
              <a:gd name="connsiteY1" fmla="*/ 0 h 10000"/>
              <a:gd name="connsiteX2" fmla="*/ 3109 w 9991"/>
              <a:gd name="connsiteY2" fmla="*/ 217 h 10000"/>
              <a:gd name="connsiteX3" fmla="*/ 9 w 9991"/>
              <a:gd name="connsiteY3" fmla="*/ 5485 h 10000"/>
              <a:gd name="connsiteX4" fmla="*/ 0 w 9991"/>
              <a:gd name="connsiteY4" fmla="*/ 10000 h 10000"/>
              <a:gd name="connsiteX5" fmla="*/ 0 w 9991"/>
              <a:gd name="connsiteY5" fmla="*/ 10000 h 10000"/>
              <a:gd name="connsiteX6" fmla="*/ 9991 w 9991"/>
              <a:gd name="connsiteY6" fmla="*/ 9955 h 10000"/>
              <a:gd name="connsiteX7" fmla="*/ 9955 w 9991"/>
              <a:gd name="connsiteY7" fmla="*/ 778 h 10000"/>
              <a:gd name="connsiteX8" fmla="*/ 9492 w 9991"/>
              <a:gd name="connsiteY8" fmla="*/ 0 h 10000"/>
              <a:gd name="connsiteX0" fmla="*/ 9501 w 9973"/>
              <a:gd name="connsiteY0" fmla="*/ 0 h 10000"/>
              <a:gd name="connsiteX1" fmla="*/ 3437 w 9973"/>
              <a:gd name="connsiteY1" fmla="*/ 0 h 10000"/>
              <a:gd name="connsiteX2" fmla="*/ 3112 w 9973"/>
              <a:gd name="connsiteY2" fmla="*/ 217 h 10000"/>
              <a:gd name="connsiteX3" fmla="*/ 9 w 9973"/>
              <a:gd name="connsiteY3" fmla="*/ 5485 h 10000"/>
              <a:gd name="connsiteX4" fmla="*/ 0 w 9973"/>
              <a:gd name="connsiteY4" fmla="*/ 10000 h 10000"/>
              <a:gd name="connsiteX5" fmla="*/ 0 w 9973"/>
              <a:gd name="connsiteY5" fmla="*/ 10000 h 10000"/>
              <a:gd name="connsiteX6" fmla="*/ 9973 w 9973"/>
              <a:gd name="connsiteY6" fmla="*/ 9970 h 10000"/>
              <a:gd name="connsiteX7" fmla="*/ 9964 w 9973"/>
              <a:gd name="connsiteY7" fmla="*/ 778 h 10000"/>
              <a:gd name="connsiteX8" fmla="*/ 9501 w 9973"/>
              <a:gd name="connsiteY8" fmla="*/ 0 h 10000"/>
              <a:gd name="connsiteX0" fmla="*/ 9527 w 10000"/>
              <a:gd name="connsiteY0" fmla="*/ 0 h 10015"/>
              <a:gd name="connsiteX1" fmla="*/ 3446 w 10000"/>
              <a:gd name="connsiteY1" fmla="*/ 0 h 10015"/>
              <a:gd name="connsiteX2" fmla="*/ 3120 w 10000"/>
              <a:gd name="connsiteY2" fmla="*/ 217 h 10015"/>
              <a:gd name="connsiteX3" fmla="*/ 9 w 10000"/>
              <a:gd name="connsiteY3" fmla="*/ 5485 h 10015"/>
              <a:gd name="connsiteX4" fmla="*/ 0 w 10000"/>
              <a:gd name="connsiteY4" fmla="*/ 10000 h 10015"/>
              <a:gd name="connsiteX5" fmla="*/ 0 w 10000"/>
              <a:gd name="connsiteY5" fmla="*/ 10000 h 10015"/>
              <a:gd name="connsiteX6" fmla="*/ 10000 w 10000"/>
              <a:gd name="connsiteY6" fmla="*/ 10015 h 10015"/>
              <a:gd name="connsiteX7" fmla="*/ 9991 w 10000"/>
              <a:gd name="connsiteY7" fmla="*/ 778 h 10015"/>
              <a:gd name="connsiteX8" fmla="*/ 9527 w 10000"/>
              <a:gd name="connsiteY8"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1 w 10740"/>
              <a:gd name="connsiteY8" fmla="*/ 778 h 10015"/>
              <a:gd name="connsiteX9" fmla="*/ 9527 w 10740"/>
              <a:gd name="connsiteY9"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8 w 10740"/>
              <a:gd name="connsiteY8" fmla="*/ 8673 h 10015"/>
              <a:gd name="connsiteX9" fmla="*/ 9991 w 10740"/>
              <a:gd name="connsiteY9" fmla="*/ 778 h 10015"/>
              <a:gd name="connsiteX10" fmla="*/ 9527 w 10740"/>
              <a:gd name="connsiteY10"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9 w 10740"/>
              <a:gd name="connsiteY4" fmla="*/ 5485 h 10015"/>
              <a:gd name="connsiteX5" fmla="*/ 0 w 10740"/>
              <a:gd name="connsiteY5" fmla="*/ 10000 h 10015"/>
              <a:gd name="connsiteX6" fmla="*/ 0 w 10740"/>
              <a:gd name="connsiteY6" fmla="*/ 10000 h 10015"/>
              <a:gd name="connsiteX7" fmla="*/ 10000 w 10740"/>
              <a:gd name="connsiteY7" fmla="*/ 10015 h 10015"/>
              <a:gd name="connsiteX8" fmla="*/ 9998 w 10740"/>
              <a:gd name="connsiteY8" fmla="*/ 8673 h 10015"/>
              <a:gd name="connsiteX9" fmla="*/ 9998 w 10740"/>
              <a:gd name="connsiteY9" fmla="*/ 8673 h 10015"/>
              <a:gd name="connsiteX10" fmla="*/ 9991 w 10740"/>
              <a:gd name="connsiteY10" fmla="*/ 778 h 10015"/>
              <a:gd name="connsiteX11" fmla="*/ 9527 w 10740"/>
              <a:gd name="connsiteY11"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614 w 10740"/>
              <a:gd name="connsiteY4" fmla="*/ 4455 h 10015"/>
              <a:gd name="connsiteX5" fmla="*/ 9 w 10740"/>
              <a:gd name="connsiteY5" fmla="*/ 5485 h 10015"/>
              <a:gd name="connsiteX6" fmla="*/ 0 w 10740"/>
              <a:gd name="connsiteY6" fmla="*/ 10000 h 10015"/>
              <a:gd name="connsiteX7" fmla="*/ 0 w 10740"/>
              <a:gd name="connsiteY7" fmla="*/ 10000 h 10015"/>
              <a:gd name="connsiteX8" fmla="*/ 10000 w 10740"/>
              <a:gd name="connsiteY8" fmla="*/ 10015 h 10015"/>
              <a:gd name="connsiteX9" fmla="*/ 9998 w 10740"/>
              <a:gd name="connsiteY9" fmla="*/ 8673 h 10015"/>
              <a:gd name="connsiteX10" fmla="*/ 9998 w 10740"/>
              <a:gd name="connsiteY10" fmla="*/ 8673 h 10015"/>
              <a:gd name="connsiteX11" fmla="*/ 9991 w 10740"/>
              <a:gd name="connsiteY11" fmla="*/ 778 h 10015"/>
              <a:gd name="connsiteX12" fmla="*/ 9527 w 10740"/>
              <a:gd name="connsiteY12" fmla="*/ 0 h 10015"/>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9 w 10027"/>
              <a:gd name="connsiteY5" fmla="*/ 5485 h 10000"/>
              <a:gd name="connsiteX6" fmla="*/ 0 w 10027"/>
              <a:gd name="connsiteY6" fmla="*/ 10000 h 10000"/>
              <a:gd name="connsiteX7" fmla="*/ 0 w 10027"/>
              <a:gd name="connsiteY7" fmla="*/ 10000 h 10000"/>
              <a:gd name="connsiteX8" fmla="*/ 9998 w 10027"/>
              <a:gd name="connsiteY8" fmla="*/ 8673 h 10000"/>
              <a:gd name="connsiteX9" fmla="*/ 9998 w 10027"/>
              <a:gd name="connsiteY9" fmla="*/ 8673 h 10000"/>
              <a:gd name="connsiteX10" fmla="*/ 9991 w 10027"/>
              <a:gd name="connsiteY10" fmla="*/ 778 h 10000"/>
              <a:gd name="connsiteX11" fmla="*/ 9527 w 10027"/>
              <a:gd name="connsiteY11"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0 w 10027"/>
              <a:gd name="connsiteY6" fmla="*/ 10000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610 w 10027"/>
              <a:gd name="connsiteY6" fmla="*/ 8624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611 w 10111"/>
              <a:gd name="connsiteY0" fmla="*/ 0 h 8673"/>
              <a:gd name="connsiteX1" fmla="*/ 3530 w 10111"/>
              <a:gd name="connsiteY1" fmla="*/ 0 h 8673"/>
              <a:gd name="connsiteX2" fmla="*/ 3204 w 10111"/>
              <a:gd name="connsiteY2" fmla="*/ 217 h 8673"/>
              <a:gd name="connsiteX3" fmla="*/ 698 w 10111"/>
              <a:gd name="connsiteY3" fmla="*/ 4455 h 8673"/>
              <a:gd name="connsiteX4" fmla="*/ 698 w 10111"/>
              <a:gd name="connsiteY4" fmla="*/ 4455 h 8673"/>
              <a:gd name="connsiteX5" fmla="*/ 694 w 10111"/>
              <a:gd name="connsiteY5" fmla="*/ 8624 h 8673"/>
              <a:gd name="connsiteX6" fmla="*/ 10082 w 10111"/>
              <a:gd name="connsiteY6" fmla="*/ 8673 h 8673"/>
              <a:gd name="connsiteX7" fmla="*/ 10082 w 10111"/>
              <a:gd name="connsiteY7" fmla="*/ 8673 h 8673"/>
              <a:gd name="connsiteX8" fmla="*/ 10075 w 10111"/>
              <a:gd name="connsiteY8" fmla="*/ 778 h 8673"/>
              <a:gd name="connsiteX9" fmla="*/ 9611 w 10111"/>
              <a:gd name="connsiteY9" fmla="*/ 0 h 8673"/>
              <a:gd name="connsiteX0" fmla="*/ 9505 w 10000"/>
              <a:gd name="connsiteY0" fmla="*/ 0 h 10000"/>
              <a:gd name="connsiteX1" fmla="*/ 3491 w 10000"/>
              <a:gd name="connsiteY1" fmla="*/ 0 h 10000"/>
              <a:gd name="connsiteX2" fmla="*/ 3169 w 10000"/>
              <a:gd name="connsiteY2" fmla="*/ 250 h 10000"/>
              <a:gd name="connsiteX3" fmla="*/ 690 w 10000"/>
              <a:gd name="connsiteY3" fmla="*/ 5137 h 10000"/>
              <a:gd name="connsiteX4" fmla="*/ 690 w 10000"/>
              <a:gd name="connsiteY4" fmla="*/ 5137 h 10000"/>
              <a:gd name="connsiteX5" fmla="*/ 686 w 10000"/>
              <a:gd name="connsiteY5" fmla="*/ 9957 h 10000"/>
              <a:gd name="connsiteX6" fmla="*/ 9971 w 10000"/>
              <a:gd name="connsiteY6" fmla="*/ 10000 h 10000"/>
              <a:gd name="connsiteX7" fmla="*/ 9971 w 10000"/>
              <a:gd name="connsiteY7" fmla="*/ 10000 h 10000"/>
              <a:gd name="connsiteX8" fmla="*/ 9964 w 10000"/>
              <a:gd name="connsiteY8" fmla="*/ 897 h 10000"/>
              <a:gd name="connsiteX9" fmla="*/ 9505 w 10000"/>
              <a:gd name="connsiteY9" fmla="*/ 0 h 10000"/>
              <a:gd name="connsiteX0" fmla="*/ 8819 w 9314"/>
              <a:gd name="connsiteY0" fmla="*/ 0 h 10000"/>
              <a:gd name="connsiteX1" fmla="*/ 2805 w 9314"/>
              <a:gd name="connsiteY1" fmla="*/ 0 h 10000"/>
              <a:gd name="connsiteX2" fmla="*/ 2483 w 9314"/>
              <a:gd name="connsiteY2" fmla="*/ 250 h 10000"/>
              <a:gd name="connsiteX3" fmla="*/ 4 w 9314"/>
              <a:gd name="connsiteY3" fmla="*/ 5137 h 10000"/>
              <a:gd name="connsiteX4" fmla="*/ 0 w 9314"/>
              <a:gd name="connsiteY4" fmla="*/ 9957 h 10000"/>
              <a:gd name="connsiteX5" fmla="*/ 9285 w 9314"/>
              <a:gd name="connsiteY5" fmla="*/ 10000 h 10000"/>
              <a:gd name="connsiteX6" fmla="*/ 9285 w 9314"/>
              <a:gd name="connsiteY6" fmla="*/ 10000 h 10000"/>
              <a:gd name="connsiteX7" fmla="*/ 9278 w 9314"/>
              <a:gd name="connsiteY7" fmla="*/ 897 h 10000"/>
              <a:gd name="connsiteX8" fmla="*/ 8819 w 9314"/>
              <a:gd name="connsiteY8" fmla="*/ 0 h 10000"/>
              <a:gd name="connsiteX0" fmla="*/ 9483 w 10014"/>
              <a:gd name="connsiteY0" fmla="*/ 0 h 10000"/>
              <a:gd name="connsiteX1" fmla="*/ 3026 w 10014"/>
              <a:gd name="connsiteY1" fmla="*/ 0 h 10000"/>
              <a:gd name="connsiteX2" fmla="*/ 2680 w 10014"/>
              <a:gd name="connsiteY2" fmla="*/ 250 h 10000"/>
              <a:gd name="connsiteX3" fmla="*/ 18 w 10014"/>
              <a:gd name="connsiteY3" fmla="*/ 5137 h 10000"/>
              <a:gd name="connsiteX4" fmla="*/ 0 w 10014"/>
              <a:gd name="connsiteY4" fmla="*/ 9970 h 10000"/>
              <a:gd name="connsiteX5" fmla="*/ 9983 w 10014"/>
              <a:gd name="connsiteY5" fmla="*/ 10000 h 10000"/>
              <a:gd name="connsiteX6" fmla="*/ 9983 w 10014"/>
              <a:gd name="connsiteY6" fmla="*/ 10000 h 10000"/>
              <a:gd name="connsiteX7" fmla="*/ 9975 w 10014"/>
              <a:gd name="connsiteY7" fmla="*/ 897 h 10000"/>
              <a:gd name="connsiteX8" fmla="*/ 9483 w 1001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14" h="10000">
                <a:moveTo>
                  <a:pt x="9483" y="0"/>
                </a:moveTo>
                <a:lnTo>
                  <a:pt x="3026" y="0"/>
                </a:lnTo>
                <a:cubicBezTo>
                  <a:pt x="2826" y="-2"/>
                  <a:pt x="2773" y="78"/>
                  <a:pt x="2680" y="250"/>
                </a:cubicBezTo>
                <a:lnTo>
                  <a:pt x="18" y="5137"/>
                </a:lnTo>
                <a:cubicBezTo>
                  <a:pt x="17" y="6744"/>
                  <a:pt x="1" y="8363"/>
                  <a:pt x="0" y="9970"/>
                </a:cubicBezTo>
                <a:lnTo>
                  <a:pt x="9983" y="10000"/>
                </a:lnTo>
                <a:lnTo>
                  <a:pt x="9983" y="10000"/>
                </a:lnTo>
                <a:cubicBezTo>
                  <a:pt x="9982" y="8483"/>
                  <a:pt x="10060" y="2564"/>
                  <a:pt x="9975" y="897"/>
                </a:cubicBezTo>
                <a:cubicBezTo>
                  <a:pt x="9975" y="400"/>
                  <a:pt x="9761" y="0"/>
                  <a:pt x="9483" y="0"/>
                </a:cubicBezTo>
              </a:path>
            </a:pathLst>
          </a:custGeom>
          <a:solidFill>
            <a:srgbClr val="071C49"/>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792414876"/>
      </p:ext>
    </p:extLst>
  </p:cSld>
  <p:clrMapOvr>
    <a:masterClrMapping/>
  </p:clrMapOvr>
  <p:extLst>
    <p:ext uri="{DCECCB84-F9BA-43D5-87BE-67443E8EF086}">
      <p15:sldGuideLst xmlns:p15="http://schemas.microsoft.com/office/powerpoint/2012/main">
        <p15:guide id="1" orient="horz" pos="867" userDrawn="1">
          <p15:clr>
            <a:srgbClr val="FBAE40"/>
          </p15:clr>
        </p15:guide>
        <p15:guide id="2" pos="7197" userDrawn="1">
          <p15:clr>
            <a:srgbClr val="FBAE40"/>
          </p15:clr>
        </p15:guide>
        <p15:guide id="3" pos="483"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hcSlideMaster177.Text and image slide: Feature imageHeader" descr=" ">
            <a:extLst>
              <a:ext uri="{FF2B5EF4-FFF2-40B4-BE49-F238E27FC236}">
                <a16:creationId xmlns:a16="http://schemas.microsoft.com/office/drawing/2014/main" id="{E6ED44AE-4B67-6C10-5CF0-F1A6816151C5}"/>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6" name="fcSlideMaster177.Text and image slide: Feature imageFooter" descr=" ">
            <a:extLst>
              <a:ext uri="{FF2B5EF4-FFF2-40B4-BE49-F238E27FC236}">
                <a16:creationId xmlns:a16="http://schemas.microsoft.com/office/drawing/2014/main" id="{6A02FD2F-5AE6-F3BC-0065-3F222DFACACA}"/>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47334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
        <p:nvSpPr>
          <p:cNvPr id="3" name="hcSlideMaster177.SmartArt slideHeader" descr=" ">
            <a:extLst>
              <a:ext uri="{FF2B5EF4-FFF2-40B4-BE49-F238E27FC236}">
                <a16:creationId xmlns:a16="http://schemas.microsoft.com/office/drawing/2014/main" id="{EF2E3D2D-EB4D-4C33-F3C0-947F117E722D}"/>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slideFooter" descr=" ">
            <a:extLst>
              <a:ext uri="{FF2B5EF4-FFF2-40B4-BE49-F238E27FC236}">
                <a16:creationId xmlns:a16="http://schemas.microsoft.com/office/drawing/2014/main" id="{9EA3CC68-737C-73D3-07D5-45C818BBAB6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2309947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3" name="hcSlideMaster177.SmartArt and table slideHeader" descr=" ">
            <a:extLst>
              <a:ext uri="{FF2B5EF4-FFF2-40B4-BE49-F238E27FC236}">
                <a16:creationId xmlns:a16="http://schemas.microsoft.com/office/drawing/2014/main" id="{AC2E2500-33B4-6C94-F472-5A974FF3AE31}"/>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and table slideFooter" descr=" ">
            <a:extLst>
              <a:ext uri="{FF2B5EF4-FFF2-40B4-BE49-F238E27FC236}">
                <a16:creationId xmlns:a16="http://schemas.microsoft.com/office/drawing/2014/main" id="{975FCDCF-9B02-F5E7-F5D9-D5DE2C24AEF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30776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20795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8102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361379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2437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Tree>
    <p:extLst>
      <p:ext uri="{BB962C8B-B14F-4D97-AF65-F5344CB8AC3E}">
        <p14:creationId xmlns:p14="http://schemas.microsoft.com/office/powerpoint/2010/main" val="200244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Tree>
    <p:extLst>
      <p:ext uri="{BB962C8B-B14F-4D97-AF65-F5344CB8AC3E}">
        <p14:creationId xmlns:p14="http://schemas.microsoft.com/office/powerpoint/2010/main" val="109760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lide: Box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solidFill>
                  <a:schemeClr val="bg1"/>
                </a:solidFill>
              </a:defRPr>
            </a:lvl1pPr>
          </a:lstStyle>
          <a:p>
            <a:endParaRPr lang="en-GB"/>
          </a:p>
        </p:txBody>
      </p:sp>
      <p:sp>
        <p:nvSpPr>
          <p:cNvPr id="6" name="Text Placeholder 5"/>
          <p:cNvSpPr>
            <a:spLocks noGrp="1"/>
          </p:cNvSpPr>
          <p:nvPr>
            <p:ph type="body" sz="quarter" idx="12"/>
          </p:nvPr>
        </p:nvSpPr>
        <p:spPr>
          <a:xfrm>
            <a:off x="360000" y="2160000"/>
            <a:ext cx="5580000" cy="3636000"/>
          </a:xfrm>
          <a:prstGeom prst="rect">
            <a:avLst/>
          </a:prstGeom>
        </p:spPr>
        <p:txBody>
          <a:bodyPr numCol="1" spcCol="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933750" indent="-285750">
              <a:buFont typeface="Arial" panose="020B0604020202020204" pitchFamily="34" charset="0"/>
              <a:buChar char="•"/>
              <a:defRPr/>
            </a:lvl5pPr>
            <a:lvl6pPr>
              <a:defRPr>
                <a:solidFill>
                  <a:schemeClr val="bg1"/>
                </a:solidFill>
              </a:defRPr>
            </a:lvl6pPr>
          </a:lstStyle>
          <a:p>
            <a:pPr lvl="0"/>
            <a:endParaRPr lang="en-US"/>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8178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4.xml"/><Relationship Id="rId4"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5.xml"/><Relationship Id="rId4"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AE662D73-3C92-DA84-10A4-092641C3377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B0DC930-7836-21EE-0063-B6CD02D7F769}"/>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5A554EF9-E1C6-CE43-0E32-6C55B3299B55}"/>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391022782"/>
      </p:ext>
    </p:extLst>
  </p:cSld>
  <p:clrMap bg1="lt1" tx1="dk1" bg2="lt2" tx2="dk2" accent1="accent1" accent2="accent2" accent3="accent3" accent4="accent4" accent5="accent5" accent6="accent6" hlink="hlink" folHlink="folHlink"/>
  <p:sldLayoutIdLst>
    <p:sldLayoutId id="2147483690"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9DEB9B-B2B2-F6D3-2C82-77BBD6522CE0}"/>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17E9D3D2-554D-97E7-0909-56D2310E5996}"/>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2" name="Straight Connector 1">
            <a:extLst>
              <a:ext uri="{FF2B5EF4-FFF2-40B4-BE49-F238E27FC236}">
                <a16:creationId xmlns:a16="http://schemas.microsoft.com/office/drawing/2014/main" id="{77D2B691-7CAA-800F-D0F4-4A1A8CC2ADB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749310"/>
      </p:ext>
    </p:extLst>
  </p:cSld>
  <p:clrMap bg1="lt1" tx1="dk1" bg2="lt2" tx2="dk2" accent1="accent1" accent2="accent2" accent3="accent3" accent4="accent4" accent5="accent5" accent6="accent6" hlink="hlink" folHlink="folHlink"/>
  <p:sldLayoutIdLst>
    <p:sldLayoutId id="21474837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582266"/>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9" r:id="rId3"/>
    <p:sldLayoutId id="2147483830" r:id="rId4"/>
    <p:sldLayoutId id="2147483831" r:id="rId5"/>
    <p:sldLayoutId id="214748383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3" name="Title Placeholder 1">
            <a:extLst>
              <a:ext uri="{FF2B5EF4-FFF2-40B4-BE49-F238E27FC236}">
                <a16:creationId xmlns:a16="http://schemas.microsoft.com/office/drawing/2014/main" id="{90204535-F123-5A45-89A2-B9A6E7A8EAB6}"/>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5" name="Text Placeholder 3">
            <a:extLst>
              <a:ext uri="{FF2B5EF4-FFF2-40B4-BE49-F238E27FC236}">
                <a16:creationId xmlns:a16="http://schemas.microsoft.com/office/drawing/2014/main" id="{38F9825C-7AC8-2442-BB47-DA3D3BE81272}"/>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C184CB7-B049-B690-18DF-7F4663FD5B6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7D7F51CD-2143-D12B-FC80-3C815B1C3B4C}"/>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2A10B84B-866B-50B2-AF4D-FBE094E4050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941605"/>
      </p:ext>
    </p:extLst>
  </p:cSld>
  <p:clrMap bg1="lt1" tx1="dk1" bg2="lt2" tx2="dk2" accent1="accent1" accent2="accent2" accent3="accent3" accent4="accent4" accent5="accent5" accent6="accent6" hlink="hlink" folHlink="folHlink"/>
  <p:sldLayoutIdLst>
    <p:sldLayoutId id="2147483811" r:id="rId1"/>
    <p:sldLayoutId id="2147483817" r:id="rId2"/>
    <p:sldLayoutId id="2147483845" r:id="rId3"/>
    <p:sldLayoutId id="2147483793" r:id="rId4"/>
  </p:sldLayoutIdLst>
  <p:hf sldNum="0" hdr="0" ftr="0" dt="0"/>
  <p:txStyles>
    <p:titleStyle>
      <a:lvl1pPr algn="l" defTabSz="914400" rtl="0" eaLnBrk="1" latinLnBrk="0" hangingPunct="1">
        <a:lnSpc>
          <a:spcPct val="90000"/>
        </a:lnSpc>
        <a:spcBef>
          <a:spcPct val="0"/>
        </a:spcBef>
        <a:buNone/>
        <a:defRPr sz="33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chemeClr val="bg1"/>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chemeClr val="bg1"/>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CB257A-E369-5725-7354-4EBA06B3952E}"/>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46081E71-F932-8C58-DBBC-9495D734F2FE}"/>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93F5593D-4CBD-4850-0149-E33E9B82DE08}"/>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0325519"/>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35" r:id="rId3"/>
    <p:sldLayoutId id="2147483833" r:id="rId4"/>
  </p:sldLayoutIdLst>
  <p:txStyles>
    <p:titleStyle>
      <a:lvl1pPr algn="l" defTabSz="914400" rtl="0" eaLnBrk="1" latinLnBrk="0" hangingPunct="1">
        <a:lnSpc>
          <a:spcPct val="90000"/>
        </a:lnSpc>
        <a:spcBef>
          <a:spcPct val="0"/>
        </a:spcBef>
        <a:buNone/>
        <a:defRPr sz="4400" kern="1200">
          <a:solidFill>
            <a:srgbClr val="071C4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F47"/>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F47"/>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F4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7622051"/>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466E"/>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EA77D55E-E756-B7FF-651B-CBBCB15CFCD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0" y="791024"/>
            <a:ext cx="10871200" cy="618545"/>
          </a:xfrm>
          <a:prstGeom prst="rect">
            <a:avLst/>
          </a:prstGeom>
        </p:spPr>
      </p:pic>
      <p:sp>
        <p:nvSpPr>
          <p:cNvPr id="10" name="Rectangle 9">
            <a:extLst>
              <a:ext uri="{FF2B5EF4-FFF2-40B4-BE49-F238E27FC236}">
                <a16:creationId xmlns:a16="http://schemas.microsoft.com/office/drawing/2014/main" id="{D7EE1E98-0991-2230-DAC6-051A673A5544}"/>
              </a:ext>
            </a:extLst>
          </p:cNvPr>
          <p:cNvSpPr/>
          <p:nvPr/>
        </p:nvSpPr>
        <p:spPr>
          <a:xfrm>
            <a:off x="0" y="4029533"/>
            <a:ext cx="12192000" cy="2340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numCol="2" rtlCol="0" anchor="t"/>
          <a:lstStyle/>
          <a:p>
            <a:pPr marL="177800" marR="0" lvl="0" indent="0" algn="l" defTabSz="914400" rtl="0" eaLnBrk="1" fontAlgn="auto" latinLnBrk="0" hangingPunct="1">
              <a:lnSpc>
                <a:spcPct val="100000"/>
              </a:lnSpc>
              <a:spcBef>
                <a:spcPts val="0"/>
              </a:spcBef>
              <a:spcAft>
                <a:spcPts val="0"/>
              </a:spcAft>
              <a:buClr>
                <a:srgbClr val="FF9800"/>
              </a:buClr>
              <a:buSzTx/>
              <a:buFontTx/>
              <a:buNone/>
              <a:tabLst/>
              <a:defRPr/>
            </a:pPr>
            <a:endParaRPr kumimoji="0" lang="en-GB" sz="1000" b="0" i="0" u="none" strike="noStrike" kern="1200" cap="none" spc="0" normalizeH="0" baseline="0" noProof="0" dirty="0">
              <a:ln>
                <a:noFill/>
              </a:ln>
              <a:solidFill>
                <a:srgbClr val="071D49"/>
              </a:solidFill>
              <a:effectLst/>
              <a:uLnTx/>
              <a:uFillTx/>
              <a:latin typeface="Arial" panose="020B0604020202020204"/>
              <a:ea typeface="+mn-ea"/>
              <a:cs typeface="+mn-cs"/>
            </a:endParaRPr>
          </a:p>
        </p:txBody>
      </p:sp>
      <p:pic>
        <p:nvPicPr>
          <p:cNvPr id="9" name="Graphic 8">
            <a:extLst>
              <a:ext uri="{FF2B5EF4-FFF2-40B4-BE49-F238E27FC236}">
                <a16:creationId xmlns:a16="http://schemas.microsoft.com/office/drawing/2014/main" id="{28129362-8DEA-F5BF-43F7-91A11E121C8D}"/>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flipH="1">
            <a:off x="2623127" y="2461228"/>
            <a:ext cx="9568871" cy="1432919"/>
          </a:xfrm>
          <a:prstGeom prst="rect">
            <a:avLst/>
          </a:prstGeom>
        </p:spPr>
      </p:pic>
      <p:sp>
        <p:nvSpPr>
          <p:cNvPr id="11" name="TextBox 10">
            <a:extLst>
              <a:ext uri="{FF2B5EF4-FFF2-40B4-BE49-F238E27FC236}">
                <a16:creationId xmlns:a16="http://schemas.microsoft.com/office/drawing/2014/main" id="{6D774F10-2645-359B-4948-14AEB45DEA05}"/>
              </a:ext>
            </a:extLst>
          </p:cNvPr>
          <p:cNvSpPr txBox="1"/>
          <p:nvPr/>
        </p:nvSpPr>
        <p:spPr>
          <a:xfrm>
            <a:off x="3195781" y="2754986"/>
            <a:ext cx="833351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FF9800"/>
                </a:solidFill>
                <a:effectLst/>
                <a:uLnTx/>
                <a:uFillTx/>
                <a:latin typeface="Arial" panose="020B0604020202020204"/>
                <a:ea typeface="+mn-ea"/>
                <a:cs typeface="+mn-cs"/>
              </a:rPr>
              <a:t>I would consider going back into the technical space at some point in my career. I’m glad I moved into regulation when I did because I’ve opened up the opportunity to zig-zag earlier in my career. Nothing is off the cards.</a:t>
            </a:r>
          </a:p>
        </p:txBody>
      </p:sp>
      <p:sp>
        <p:nvSpPr>
          <p:cNvPr id="12" name="Arrow: Pentagon 11">
            <a:extLst>
              <a:ext uri="{FF2B5EF4-FFF2-40B4-BE49-F238E27FC236}">
                <a16:creationId xmlns:a16="http://schemas.microsoft.com/office/drawing/2014/main" id="{0034FF63-5973-AE03-8B2F-7604E4A05010}"/>
              </a:ext>
            </a:extLst>
          </p:cNvPr>
          <p:cNvSpPr/>
          <p:nvPr/>
        </p:nvSpPr>
        <p:spPr>
          <a:xfrm>
            <a:off x="118504" y="342914"/>
            <a:ext cx="1978151" cy="360218"/>
          </a:xfrm>
          <a:prstGeom prst="homePlate">
            <a:avLst/>
          </a:prstGeom>
          <a:solidFill>
            <a:schemeClr val="accent5"/>
          </a:solidFill>
          <a:ln>
            <a:solidFill>
              <a:srgbClr val="000000"/>
            </a:solid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0000"/>
                </a:solidFill>
                <a:effectLst/>
                <a:uLnTx/>
                <a:uFillTx/>
                <a:latin typeface="Arial" panose="020B0604020202020204"/>
                <a:ea typeface="+mn-ea"/>
                <a:cs typeface="+mn-cs"/>
              </a:rPr>
              <a:t>Experience moving from a technical role to regulation</a:t>
            </a:r>
          </a:p>
        </p:txBody>
      </p:sp>
      <p:pic>
        <p:nvPicPr>
          <p:cNvPr id="14" name="Graphic 13" descr="Open quotation mark with solid fill">
            <a:extLst>
              <a:ext uri="{FF2B5EF4-FFF2-40B4-BE49-F238E27FC236}">
                <a16:creationId xmlns:a16="http://schemas.microsoft.com/office/drawing/2014/main" id="{FF08EFB1-C187-8856-7157-22DDB1F5569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23125" y="2372390"/>
            <a:ext cx="662709" cy="662709"/>
          </a:xfrm>
          <a:prstGeom prst="rect">
            <a:avLst/>
          </a:prstGeom>
        </p:spPr>
      </p:pic>
      <p:pic>
        <p:nvPicPr>
          <p:cNvPr id="16" name="Graphic 15" descr="Open quotation mark with solid fill">
            <a:extLst>
              <a:ext uri="{FF2B5EF4-FFF2-40B4-BE49-F238E27FC236}">
                <a16:creationId xmlns:a16="http://schemas.microsoft.com/office/drawing/2014/main" id="{71D0A405-20D8-6E0E-FFDA-9BF9639C60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11529291" y="3300684"/>
            <a:ext cx="662709" cy="662709"/>
          </a:xfrm>
          <a:prstGeom prst="rect">
            <a:avLst/>
          </a:prstGeom>
        </p:spPr>
      </p:pic>
      <p:sp>
        <p:nvSpPr>
          <p:cNvPr id="17" name="TextBox 16">
            <a:extLst>
              <a:ext uri="{FF2B5EF4-FFF2-40B4-BE49-F238E27FC236}">
                <a16:creationId xmlns:a16="http://schemas.microsoft.com/office/drawing/2014/main" id="{37E0A0B2-8024-2079-6919-044EA60BA741}"/>
              </a:ext>
            </a:extLst>
          </p:cNvPr>
          <p:cNvSpPr txBox="1"/>
          <p:nvPr/>
        </p:nvSpPr>
        <p:spPr>
          <a:xfrm>
            <a:off x="118504" y="931019"/>
            <a:ext cx="10731454"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FF9800"/>
                </a:solidFill>
                <a:effectLst/>
                <a:uLnTx/>
                <a:uFillTx/>
                <a:latin typeface="Arial" panose="020B0604020202020204"/>
                <a:ea typeface="+mn-ea"/>
                <a:cs typeface="+mn-cs"/>
              </a:rPr>
              <a:t>Experience moving from a SQEP role to a regulatory role within the DSA. </a:t>
            </a:r>
          </a:p>
        </p:txBody>
      </p:sp>
      <p:graphicFrame>
        <p:nvGraphicFramePr>
          <p:cNvPr id="18" name="Table 18">
            <a:extLst>
              <a:ext uri="{FF2B5EF4-FFF2-40B4-BE49-F238E27FC236}">
                <a16:creationId xmlns:a16="http://schemas.microsoft.com/office/drawing/2014/main" id="{80955443-D4A9-2EC0-A607-D24244F41EC8}"/>
              </a:ext>
            </a:extLst>
          </p:cNvPr>
          <p:cNvGraphicFramePr>
            <a:graphicFrameLocks noGrp="1"/>
          </p:cNvGraphicFramePr>
          <p:nvPr>
            <p:extLst>
              <p:ext uri="{D42A27DB-BD31-4B8C-83A1-F6EECF244321}">
                <p14:modId xmlns:p14="http://schemas.microsoft.com/office/powerpoint/2010/main" val="2227319347"/>
              </p:ext>
            </p:extLst>
          </p:nvPr>
        </p:nvGraphicFramePr>
        <p:xfrm>
          <a:off x="2623129" y="1571227"/>
          <a:ext cx="5739636" cy="1524000"/>
        </p:xfrm>
        <a:graphic>
          <a:graphicData uri="http://schemas.openxmlformats.org/drawingml/2006/table">
            <a:tbl>
              <a:tblPr firstRow="1" bandRow="1">
                <a:tableStyleId>{2D5ABB26-0587-4C30-8999-92F81FD0307C}</a:tableStyleId>
              </a:tblPr>
              <a:tblGrid>
                <a:gridCol w="5739636">
                  <a:extLst>
                    <a:ext uri="{9D8B030D-6E8A-4147-A177-3AD203B41FA5}">
                      <a16:colId xmlns:a16="http://schemas.microsoft.com/office/drawing/2014/main" val="2889353037"/>
                    </a:ext>
                  </a:extLst>
                </a:gridCol>
              </a:tblGrid>
              <a:tr h="296127">
                <a:tc>
                  <a:txBody>
                    <a:bodyPr/>
                    <a:lstStyle/>
                    <a:p>
                      <a:r>
                        <a:rPr lang="en-GB" sz="2000" b="0" dirty="0">
                          <a:solidFill>
                            <a:schemeClr val="bg1"/>
                          </a:solidFill>
                        </a:rPr>
                        <a:t>PROFESSION</a:t>
                      </a:r>
                      <a:r>
                        <a:rPr lang="en-GB" sz="2000" b="1" dirty="0">
                          <a:solidFill>
                            <a:schemeClr val="bg1"/>
                          </a:solidFill>
                        </a:rPr>
                        <a:t>: </a:t>
                      </a:r>
                      <a:r>
                        <a:rPr lang="en-GB" sz="2000" b="0" dirty="0">
                          <a:solidFill>
                            <a:schemeClr val="bg1"/>
                          </a:solidFill>
                        </a:rPr>
                        <a:t>Regulation </a:t>
                      </a:r>
                    </a:p>
                  </a:txBody>
                  <a:tcPr/>
                </a:tc>
                <a:extLst>
                  <a:ext uri="{0D108BD9-81ED-4DB2-BD59-A6C34878D82A}">
                    <a16:rowId xmlns:a16="http://schemas.microsoft.com/office/drawing/2014/main" val="2109808385"/>
                  </a:ext>
                </a:extLst>
              </a:tr>
              <a:tr h="296127">
                <a:tc>
                  <a:txBody>
                    <a:bodyPr/>
                    <a:lstStyle/>
                    <a:p>
                      <a:r>
                        <a:rPr lang="en-GB" sz="2000" b="0" dirty="0">
                          <a:solidFill>
                            <a:schemeClr val="bg1"/>
                          </a:solidFill>
                        </a:rPr>
                        <a:t>ORGANISATION</a:t>
                      </a:r>
                      <a:r>
                        <a:rPr lang="en-GB" sz="2000" b="1" dirty="0">
                          <a:solidFill>
                            <a:schemeClr val="bg1"/>
                          </a:solidFill>
                        </a:rPr>
                        <a:t>: </a:t>
                      </a:r>
                      <a:r>
                        <a:rPr lang="en-GB" sz="2000" dirty="0">
                          <a:solidFill>
                            <a:schemeClr val="bg1"/>
                          </a:solidFill>
                        </a:rPr>
                        <a:t>Defence Safety Authority </a:t>
                      </a:r>
                    </a:p>
                  </a:txBody>
                  <a:tcPr/>
                </a:tc>
                <a:extLst>
                  <a:ext uri="{0D108BD9-81ED-4DB2-BD59-A6C34878D82A}">
                    <a16:rowId xmlns:a16="http://schemas.microsoft.com/office/drawing/2014/main" val="3022126886"/>
                  </a:ext>
                </a:extLst>
              </a:tr>
              <a:tr h="296127">
                <a:tc>
                  <a:txBody>
                    <a:bodyPr/>
                    <a:lstStyle/>
                    <a:p>
                      <a:endParaRPr lang="en-GB" dirty="0"/>
                    </a:p>
                  </a:txBody>
                  <a:tcPr/>
                </a:tc>
                <a:extLst>
                  <a:ext uri="{0D108BD9-81ED-4DB2-BD59-A6C34878D82A}">
                    <a16:rowId xmlns:a16="http://schemas.microsoft.com/office/drawing/2014/main" val="2627358644"/>
                  </a:ext>
                </a:extLst>
              </a:tr>
              <a:tr h="296127">
                <a:tc>
                  <a:txBody>
                    <a:bodyPr/>
                    <a:lstStyle/>
                    <a:p>
                      <a:endParaRPr lang="en-GB" dirty="0"/>
                    </a:p>
                  </a:txBody>
                  <a:tcPr/>
                </a:tc>
                <a:extLst>
                  <a:ext uri="{0D108BD9-81ED-4DB2-BD59-A6C34878D82A}">
                    <a16:rowId xmlns:a16="http://schemas.microsoft.com/office/drawing/2014/main" val="3741146874"/>
                  </a:ext>
                </a:extLst>
              </a:tr>
            </a:tbl>
          </a:graphicData>
        </a:graphic>
      </p:graphicFrame>
      <p:pic>
        <p:nvPicPr>
          <p:cNvPr id="2" name="Picture 1" descr="A black background with white text&#10;&#10;Description automatically generated">
            <a:extLst>
              <a:ext uri="{FF2B5EF4-FFF2-40B4-BE49-F238E27FC236}">
                <a16:creationId xmlns:a16="http://schemas.microsoft.com/office/drawing/2014/main" id="{6C2FF138-374C-E444-FFF2-0155EFB4CE6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11200" y="53023"/>
            <a:ext cx="2520000" cy="344905"/>
          </a:xfrm>
          <a:prstGeom prst="rect">
            <a:avLst/>
          </a:prstGeom>
        </p:spPr>
      </p:pic>
      <p:sp>
        <p:nvSpPr>
          <p:cNvPr id="8" name="TextBox 7">
            <a:extLst>
              <a:ext uri="{FF2B5EF4-FFF2-40B4-BE49-F238E27FC236}">
                <a16:creationId xmlns:a16="http://schemas.microsoft.com/office/drawing/2014/main" id="{BF46863B-9FCE-69C6-4C1A-6897A79BD26F}"/>
              </a:ext>
            </a:extLst>
          </p:cNvPr>
          <p:cNvSpPr txBox="1"/>
          <p:nvPr/>
        </p:nvSpPr>
        <p:spPr>
          <a:xfrm>
            <a:off x="290367" y="1449223"/>
            <a:ext cx="2161309" cy="307777"/>
          </a:xfrm>
          <a:prstGeom prst="rect">
            <a:avLst/>
          </a:prstGeom>
          <a:noFill/>
        </p:spPr>
        <p:txBody>
          <a:bodyPr wrap="square" rtlCol="0">
            <a:spAutoFit/>
          </a:bodyPr>
          <a:lstStyle/>
          <a:p>
            <a:pPr algn="ctr"/>
            <a:r>
              <a:rPr lang="en-GB" sz="1400" b="1" dirty="0">
                <a:solidFill>
                  <a:schemeClr val="bg1"/>
                </a:solidFill>
              </a:rPr>
              <a:t>Nathan</a:t>
            </a:r>
          </a:p>
        </p:txBody>
      </p:sp>
      <p:grpSp>
        <p:nvGrpSpPr>
          <p:cNvPr id="4" name="Group 3">
            <a:extLst>
              <a:ext uri="{FF2B5EF4-FFF2-40B4-BE49-F238E27FC236}">
                <a16:creationId xmlns:a16="http://schemas.microsoft.com/office/drawing/2014/main" id="{C08A9BE1-E6F5-A2BF-DBF2-060C6B02C935}"/>
              </a:ext>
            </a:extLst>
          </p:cNvPr>
          <p:cNvGrpSpPr/>
          <p:nvPr/>
        </p:nvGrpSpPr>
        <p:grpSpPr>
          <a:xfrm>
            <a:off x="104888" y="4063822"/>
            <a:ext cx="12026311" cy="2121188"/>
            <a:chOff x="6145823" y="1360233"/>
            <a:chExt cx="5923568" cy="1643036"/>
          </a:xfrm>
        </p:grpSpPr>
        <p:sp>
          <p:nvSpPr>
            <p:cNvPr id="27" name="TextBox 26">
              <a:extLst>
                <a:ext uri="{FF2B5EF4-FFF2-40B4-BE49-F238E27FC236}">
                  <a16:creationId xmlns:a16="http://schemas.microsoft.com/office/drawing/2014/main" id="{2FF1D6B2-73C2-A2AB-DEB5-C47F745D8B0E}"/>
                </a:ext>
              </a:extLst>
            </p:cNvPr>
            <p:cNvSpPr txBox="1"/>
            <p:nvPr/>
          </p:nvSpPr>
          <p:spPr>
            <a:xfrm>
              <a:off x="6150945" y="2321408"/>
              <a:ext cx="887361" cy="2383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SDA</a:t>
              </a:r>
            </a:p>
          </p:txBody>
        </p:sp>
        <p:sp>
          <p:nvSpPr>
            <p:cNvPr id="28" name="TextBox 27">
              <a:extLst>
                <a:ext uri="{FF2B5EF4-FFF2-40B4-BE49-F238E27FC236}">
                  <a16:creationId xmlns:a16="http://schemas.microsoft.com/office/drawing/2014/main" id="{22DD7CB8-664D-6021-4744-D28C8912585A}"/>
                </a:ext>
              </a:extLst>
            </p:cNvPr>
            <p:cNvSpPr txBox="1"/>
            <p:nvPr/>
          </p:nvSpPr>
          <p:spPr>
            <a:xfrm>
              <a:off x="6146022" y="2633112"/>
              <a:ext cx="988203" cy="2383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DSA (DNSR)</a:t>
              </a:r>
            </a:p>
          </p:txBody>
        </p:sp>
        <p:sp>
          <p:nvSpPr>
            <p:cNvPr id="6" name="Arrow: Pentagon 5">
              <a:extLst>
                <a:ext uri="{FF2B5EF4-FFF2-40B4-BE49-F238E27FC236}">
                  <a16:creationId xmlns:a16="http://schemas.microsoft.com/office/drawing/2014/main" id="{7DE85393-2603-3B6A-BB17-61439ACF3D63}"/>
                </a:ext>
              </a:extLst>
            </p:cNvPr>
            <p:cNvSpPr/>
            <p:nvPr/>
          </p:nvSpPr>
          <p:spPr>
            <a:xfrm>
              <a:off x="9017000" y="2256710"/>
              <a:ext cx="1854200" cy="346051"/>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panose="020B0604020202020204"/>
                  <a:ea typeface="+mn-ea"/>
                  <a:cs typeface="+mn-cs"/>
                </a:rPr>
                <a:t>Nuclear Steam Raising Plant SME</a:t>
              </a:r>
            </a:p>
          </p:txBody>
        </p:sp>
        <p:sp>
          <p:nvSpPr>
            <p:cNvPr id="7" name="Arrow: Pentagon 6">
              <a:extLst>
                <a:ext uri="{FF2B5EF4-FFF2-40B4-BE49-F238E27FC236}">
                  <a16:creationId xmlns:a16="http://schemas.microsoft.com/office/drawing/2014/main" id="{77E94A56-5B02-3103-55E1-B5A1F8AC89C9}"/>
                </a:ext>
              </a:extLst>
            </p:cNvPr>
            <p:cNvSpPr/>
            <p:nvPr/>
          </p:nvSpPr>
          <p:spPr>
            <a:xfrm>
              <a:off x="10989189" y="2665643"/>
              <a:ext cx="1080202" cy="337626"/>
            </a:xfrm>
            <a:prstGeom prst="homePlate">
              <a:avLst/>
            </a:prstGeom>
            <a:solidFill>
              <a:schemeClr val="accent5"/>
            </a:solidFill>
            <a:ln>
              <a:solidFill>
                <a:srgbClr val="000000"/>
              </a:solidFill>
            </a:ln>
          </p:spPr>
          <p:style>
            <a:lnRef idx="3">
              <a:schemeClr val="lt1"/>
            </a:lnRef>
            <a:fillRef idx="1">
              <a:schemeClr val="accent4"/>
            </a:fillRef>
            <a:effectRef idx="1">
              <a:schemeClr val="accent4"/>
            </a:effectRef>
            <a:fontRef idx="minor">
              <a:schemeClr val="lt1"/>
            </a:fontRef>
          </p:style>
          <p:txBody>
            <a:bodyPr lIns="36000" tIns="36000" rIns="36000" bIns="36000" rtlCol="0" anchor="ctr"/>
            <a:lstStyle/>
            <a:p>
              <a:pPr algn="ctr"/>
              <a:r>
                <a:rPr lang="en-GB" sz="1200" dirty="0">
                  <a:solidFill>
                    <a:srgbClr val="000000"/>
                  </a:solidFill>
                  <a:latin typeface="Arial" panose="020B0604020202020204"/>
                </a:rPr>
                <a:t>Nuclear Safety Regulator (Transport)</a:t>
              </a:r>
            </a:p>
          </p:txBody>
        </p:sp>
        <p:sp>
          <p:nvSpPr>
            <p:cNvPr id="13" name="Arrow: Pentagon 12">
              <a:extLst>
                <a:ext uri="{FF2B5EF4-FFF2-40B4-BE49-F238E27FC236}">
                  <a16:creationId xmlns:a16="http://schemas.microsoft.com/office/drawing/2014/main" id="{52A889A6-6BFD-CA29-2424-1FFA2C0CB6B3}"/>
                </a:ext>
              </a:extLst>
            </p:cNvPr>
            <p:cNvSpPr/>
            <p:nvPr/>
          </p:nvSpPr>
          <p:spPr>
            <a:xfrm>
              <a:off x="7065886" y="1869491"/>
              <a:ext cx="1951114" cy="35401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panose="020B0604020202020204"/>
                  <a:ea typeface="+mn-ea"/>
                  <a:cs typeface="+mn-cs"/>
                </a:rPr>
                <a:t>Graduate scheme</a:t>
              </a:r>
            </a:p>
          </p:txBody>
        </p:sp>
        <p:sp>
          <p:nvSpPr>
            <p:cNvPr id="15" name="TextBox 14">
              <a:extLst>
                <a:ext uri="{FF2B5EF4-FFF2-40B4-BE49-F238E27FC236}">
                  <a16:creationId xmlns:a16="http://schemas.microsoft.com/office/drawing/2014/main" id="{AA6ABA89-1084-0F76-5F26-EB97C7183289}"/>
                </a:ext>
              </a:extLst>
            </p:cNvPr>
            <p:cNvSpPr txBox="1"/>
            <p:nvPr/>
          </p:nvSpPr>
          <p:spPr>
            <a:xfrm>
              <a:off x="6145823" y="1928894"/>
              <a:ext cx="920064" cy="2383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DE&amp;S </a:t>
              </a:r>
            </a:p>
          </p:txBody>
        </p:sp>
        <p:sp>
          <p:nvSpPr>
            <p:cNvPr id="24" name="TextBox 23">
              <a:extLst>
                <a:ext uri="{FF2B5EF4-FFF2-40B4-BE49-F238E27FC236}">
                  <a16:creationId xmlns:a16="http://schemas.microsoft.com/office/drawing/2014/main" id="{927E34A5-6F93-3AA2-EE57-AD6C36E95D6C}"/>
                </a:ext>
              </a:extLst>
            </p:cNvPr>
            <p:cNvSpPr txBox="1"/>
            <p:nvPr/>
          </p:nvSpPr>
          <p:spPr>
            <a:xfrm>
              <a:off x="8016095" y="1360233"/>
              <a:ext cx="2161309" cy="309918"/>
            </a:xfrm>
            <a:prstGeom prst="rect">
              <a:avLst/>
            </a:prstGeom>
            <a:noFill/>
          </p:spPr>
          <p:txBody>
            <a:bodyPr wrap="square" rtlCol="0">
              <a:spAutoFit/>
            </a:bodyPr>
            <a:lstStyle/>
            <a:p>
              <a:pPr algn="ctr"/>
              <a:r>
                <a:rPr lang="en-GB" sz="2000" b="1" u="sng" dirty="0"/>
                <a:t>Career history </a:t>
              </a:r>
            </a:p>
          </p:txBody>
        </p:sp>
      </p:grpSp>
      <p:sp>
        <p:nvSpPr>
          <p:cNvPr id="19" name="Oval 18">
            <a:extLst>
              <a:ext uri="{FF2B5EF4-FFF2-40B4-BE49-F238E27FC236}">
                <a16:creationId xmlns:a16="http://schemas.microsoft.com/office/drawing/2014/main" id="{DF089070-EF50-3564-78E0-E7F5DCE6B9E7}"/>
              </a:ext>
            </a:extLst>
          </p:cNvPr>
          <p:cNvSpPr/>
          <p:nvPr/>
        </p:nvSpPr>
        <p:spPr>
          <a:xfrm>
            <a:off x="471195" y="1757000"/>
            <a:ext cx="1800000" cy="180000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19" descr="A cartoon of a person&#10;&#10;Description automatically generated">
            <a:extLst>
              <a:ext uri="{FF2B5EF4-FFF2-40B4-BE49-F238E27FC236}">
                <a16:creationId xmlns:a16="http://schemas.microsoft.com/office/drawing/2014/main" id="{A55BD2C2-4C1C-BA75-EF3A-B91EE93FCBC7}"/>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24373" y="1739740"/>
            <a:ext cx="1672004" cy="1828056"/>
          </a:xfrm>
          <a:prstGeom prst="rect">
            <a:avLst/>
          </a:prstGeom>
        </p:spPr>
      </p:pic>
    </p:spTree>
    <p:extLst>
      <p:ext uri="{BB962C8B-B14F-4D97-AF65-F5344CB8AC3E}">
        <p14:creationId xmlns:p14="http://schemas.microsoft.com/office/powerpoint/2010/main" val="1273048250"/>
      </p:ext>
    </p:extLst>
  </p:cSld>
  <p:clrMapOvr>
    <a:masterClrMapping/>
  </p:clrMapOvr>
</p:sld>
</file>

<file path=ppt/theme/theme1.xml><?xml version="1.0" encoding="utf-8"?>
<a:theme xmlns:a="http://schemas.openxmlformats.org/drawingml/2006/main" name="1. Cover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EC8F207-EA33-48F9-9D66-3B3FD335A825}"/>
    </a:ext>
  </a:extLst>
</a:theme>
</file>

<file path=ppt/theme/theme2.xml><?xml version="1.0" encoding="utf-8"?>
<a:theme xmlns:a="http://schemas.openxmlformats.org/drawingml/2006/main" name="2. Section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AC860C9-D1B4-4A3C-980D-B453F585F845}"/>
    </a:ext>
  </a:extLst>
</a:theme>
</file>

<file path=ppt/theme/theme3.xml><?xml version="1.0" encoding="utf-8"?>
<a:theme xmlns:a="http://schemas.openxmlformats.org/drawingml/2006/main" name="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4.xml><?xml version="1.0" encoding="utf-8"?>
<a:theme xmlns:a="http://schemas.openxmlformats.org/drawingml/2006/main" name="4. Content slides: Dark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DC5EE0A-5BE4-4FD1-A2D7-8544FA2A9959}"/>
    </a:ext>
  </a:extLst>
</a:theme>
</file>

<file path=ppt/theme/theme5.xml><?xml version="1.0" encoding="utf-8"?>
<a:theme xmlns:a="http://schemas.openxmlformats.org/drawingml/2006/main" name="5. Guidance slides">
  <a:themeElements>
    <a:clrScheme name="mod colours">
      <a:dk1>
        <a:srgbClr val="071D49"/>
      </a:dk1>
      <a:lt1>
        <a:srgbClr val="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6F72EA6-9B3E-4D08-B3DE-E9F177969C9F}"/>
    </a:ext>
  </a:extLst>
</a:theme>
</file>

<file path=ppt/theme/theme6.xml><?xml version="1.0" encoding="utf-8"?>
<a:theme xmlns:a="http://schemas.openxmlformats.org/drawingml/2006/main" name="1_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99</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vt:i4>
      </vt:variant>
    </vt:vector>
  </HeadingPairs>
  <TitlesOfParts>
    <vt:vector size="10" baseType="lpstr">
      <vt:lpstr>Arial</vt:lpstr>
      <vt:lpstr>Calibri</vt:lpstr>
      <vt:lpstr>Microsoft Sans Serif</vt:lpstr>
      <vt:lpstr>1. Cover slides</vt:lpstr>
      <vt:lpstr>2. Section slides</vt:lpstr>
      <vt:lpstr>3. Content slides: Light background</vt:lpstr>
      <vt:lpstr>4. Content slides: Dark background</vt:lpstr>
      <vt:lpstr>5. Guidance slides</vt:lpstr>
      <vt:lpstr>1_3. Content slides: Light background</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2024-01-29T11:16:27Z</dcterms:created>
  <dcterms:modified xsi:type="dcterms:W3CDTF">2024-01-29T11:16:38Z</dcterms:modified>
</cp:coreProperties>
</file>